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85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96" r:id="rId20"/>
    <p:sldId id="275" r:id="rId21"/>
    <p:sldId id="279" r:id="rId22"/>
    <p:sldId id="278" r:id="rId23"/>
    <p:sldId id="277" r:id="rId24"/>
    <p:sldId id="276" r:id="rId25"/>
    <p:sldId id="280" r:id="rId26"/>
    <p:sldId id="281" r:id="rId27"/>
    <p:sldId id="291" r:id="rId28"/>
    <p:sldId id="293" r:id="rId29"/>
    <p:sldId id="295" r:id="rId30"/>
    <p:sldId id="294" r:id="rId31"/>
    <p:sldId id="292" r:id="rId32"/>
    <p:sldId id="282" r:id="rId33"/>
    <p:sldId id="290" r:id="rId34"/>
    <p:sldId id="284" r:id="rId35"/>
    <p:sldId id="283" r:id="rId36"/>
    <p:sldId id="286" r:id="rId37"/>
    <p:sldId id="287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D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566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283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7839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9729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4434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2589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7483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802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146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025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0123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201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349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785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678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9441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0229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4C88045-2CD2-40D2-8F89-10AA0FA2A0F0}" type="datetimeFigureOut">
              <a:rPr lang="en-IN" smtClean="0"/>
              <a:t>17-10-2023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CBFBA7D-C47E-435E-BCA3-D5F81ADCD4D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6714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429;p74"/>
          <p:cNvGrpSpPr/>
          <p:nvPr/>
        </p:nvGrpSpPr>
        <p:grpSpPr>
          <a:xfrm>
            <a:off x="0" y="2756080"/>
            <a:ext cx="5422006" cy="3960254"/>
            <a:chOff x="782508" y="2197088"/>
            <a:chExt cx="3574500" cy="2403735"/>
          </a:xfrm>
        </p:grpSpPr>
        <p:cxnSp>
          <p:nvCxnSpPr>
            <p:cNvPr id="5" name="Google Shape;2430;p74"/>
            <p:cNvCxnSpPr/>
            <p:nvPr/>
          </p:nvCxnSpPr>
          <p:spPr>
            <a:xfrm>
              <a:off x="782508" y="4576490"/>
              <a:ext cx="3574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2431;p74"/>
            <p:cNvSpPr/>
            <p:nvPr/>
          </p:nvSpPr>
          <p:spPr>
            <a:xfrm>
              <a:off x="1492392" y="2197088"/>
              <a:ext cx="2381130" cy="2150983"/>
            </a:xfrm>
            <a:custGeom>
              <a:avLst/>
              <a:gdLst/>
              <a:ahLst/>
              <a:cxnLst/>
              <a:rect l="l" t="t" r="r" b="b"/>
              <a:pathLst>
                <a:path w="113590" h="102611" extrusionOk="0">
                  <a:moveTo>
                    <a:pt x="48626" y="0"/>
                  </a:moveTo>
                  <a:lnTo>
                    <a:pt x="47297" y="43"/>
                  </a:lnTo>
                  <a:lnTo>
                    <a:pt x="45968" y="86"/>
                  </a:lnTo>
                  <a:lnTo>
                    <a:pt x="44596" y="172"/>
                  </a:lnTo>
                  <a:lnTo>
                    <a:pt x="43267" y="300"/>
                  </a:lnTo>
                  <a:lnTo>
                    <a:pt x="41980" y="429"/>
                  </a:lnTo>
                  <a:lnTo>
                    <a:pt x="40651" y="600"/>
                  </a:lnTo>
                  <a:lnTo>
                    <a:pt x="39364" y="815"/>
                  </a:lnTo>
                  <a:lnTo>
                    <a:pt x="38078" y="1029"/>
                  </a:lnTo>
                  <a:lnTo>
                    <a:pt x="36792" y="1286"/>
                  </a:lnTo>
                  <a:lnTo>
                    <a:pt x="35505" y="1587"/>
                  </a:lnTo>
                  <a:lnTo>
                    <a:pt x="34262" y="1887"/>
                  </a:lnTo>
                  <a:lnTo>
                    <a:pt x="33018" y="2230"/>
                  </a:lnTo>
                  <a:lnTo>
                    <a:pt x="31775" y="2616"/>
                  </a:lnTo>
                  <a:lnTo>
                    <a:pt x="30574" y="3002"/>
                  </a:lnTo>
                  <a:lnTo>
                    <a:pt x="29374" y="3430"/>
                  </a:lnTo>
                  <a:lnTo>
                    <a:pt x="28173" y="3902"/>
                  </a:lnTo>
                  <a:lnTo>
                    <a:pt x="27015" y="4374"/>
                  </a:lnTo>
                  <a:lnTo>
                    <a:pt x="25857" y="4888"/>
                  </a:lnTo>
                  <a:lnTo>
                    <a:pt x="24700" y="5403"/>
                  </a:lnTo>
                  <a:lnTo>
                    <a:pt x="23585" y="6003"/>
                  </a:lnTo>
                  <a:lnTo>
                    <a:pt x="22470" y="6561"/>
                  </a:lnTo>
                  <a:lnTo>
                    <a:pt x="21398" y="7204"/>
                  </a:lnTo>
                  <a:lnTo>
                    <a:pt x="20326" y="7847"/>
                  </a:lnTo>
                  <a:lnTo>
                    <a:pt x="19297" y="8533"/>
                  </a:lnTo>
                  <a:lnTo>
                    <a:pt x="18268" y="9219"/>
                  </a:lnTo>
                  <a:lnTo>
                    <a:pt x="17281" y="9948"/>
                  </a:lnTo>
                  <a:lnTo>
                    <a:pt x="16295" y="10720"/>
                  </a:lnTo>
                  <a:lnTo>
                    <a:pt x="15309" y="11492"/>
                  </a:lnTo>
                  <a:lnTo>
                    <a:pt x="14366" y="12264"/>
                  </a:lnTo>
                  <a:lnTo>
                    <a:pt x="13465" y="13121"/>
                  </a:lnTo>
                  <a:lnTo>
                    <a:pt x="12565" y="13979"/>
                  </a:lnTo>
                  <a:lnTo>
                    <a:pt x="11707" y="14836"/>
                  </a:lnTo>
                  <a:lnTo>
                    <a:pt x="10892" y="15737"/>
                  </a:lnTo>
                  <a:lnTo>
                    <a:pt x="10078" y="16680"/>
                  </a:lnTo>
                  <a:lnTo>
                    <a:pt x="9263" y="17623"/>
                  </a:lnTo>
                  <a:lnTo>
                    <a:pt x="8491" y="18610"/>
                  </a:lnTo>
                  <a:lnTo>
                    <a:pt x="7762" y="19639"/>
                  </a:lnTo>
                  <a:lnTo>
                    <a:pt x="7076" y="20668"/>
                  </a:lnTo>
                  <a:lnTo>
                    <a:pt x="6390" y="21740"/>
                  </a:lnTo>
                  <a:lnTo>
                    <a:pt x="5747" y="22812"/>
                  </a:lnTo>
                  <a:lnTo>
                    <a:pt x="5104" y="23884"/>
                  </a:lnTo>
                  <a:lnTo>
                    <a:pt x="4546" y="25042"/>
                  </a:lnTo>
                  <a:lnTo>
                    <a:pt x="3989" y="26199"/>
                  </a:lnTo>
                  <a:lnTo>
                    <a:pt x="3474" y="27314"/>
                  </a:lnTo>
                  <a:lnTo>
                    <a:pt x="2960" y="28515"/>
                  </a:lnTo>
                  <a:lnTo>
                    <a:pt x="2531" y="29673"/>
                  </a:lnTo>
                  <a:lnTo>
                    <a:pt x="2145" y="30873"/>
                  </a:lnTo>
                  <a:lnTo>
                    <a:pt x="1759" y="32031"/>
                  </a:lnTo>
                  <a:lnTo>
                    <a:pt x="1416" y="33232"/>
                  </a:lnTo>
                  <a:lnTo>
                    <a:pt x="1116" y="34432"/>
                  </a:lnTo>
                  <a:lnTo>
                    <a:pt x="859" y="35676"/>
                  </a:lnTo>
                  <a:lnTo>
                    <a:pt x="644" y="36876"/>
                  </a:lnTo>
                  <a:lnTo>
                    <a:pt x="430" y="38077"/>
                  </a:lnTo>
                  <a:lnTo>
                    <a:pt x="301" y="39321"/>
                  </a:lnTo>
                  <a:lnTo>
                    <a:pt x="172" y="40564"/>
                  </a:lnTo>
                  <a:lnTo>
                    <a:pt x="87" y="41765"/>
                  </a:lnTo>
                  <a:lnTo>
                    <a:pt x="44" y="43008"/>
                  </a:lnTo>
                  <a:lnTo>
                    <a:pt x="1" y="44252"/>
                  </a:lnTo>
                  <a:lnTo>
                    <a:pt x="44" y="45495"/>
                  </a:lnTo>
                  <a:lnTo>
                    <a:pt x="87" y="46739"/>
                  </a:lnTo>
                  <a:lnTo>
                    <a:pt x="172" y="47982"/>
                  </a:lnTo>
                  <a:lnTo>
                    <a:pt x="258" y="49226"/>
                  </a:lnTo>
                  <a:lnTo>
                    <a:pt x="430" y="50469"/>
                  </a:lnTo>
                  <a:lnTo>
                    <a:pt x="601" y="51670"/>
                  </a:lnTo>
                  <a:lnTo>
                    <a:pt x="816" y="52913"/>
                  </a:lnTo>
                  <a:lnTo>
                    <a:pt x="1073" y="54157"/>
                  </a:lnTo>
                  <a:lnTo>
                    <a:pt x="1330" y="55400"/>
                  </a:lnTo>
                  <a:lnTo>
                    <a:pt x="1673" y="56601"/>
                  </a:lnTo>
                  <a:lnTo>
                    <a:pt x="2016" y="57845"/>
                  </a:lnTo>
                  <a:lnTo>
                    <a:pt x="2359" y="59045"/>
                  </a:lnTo>
                  <a:lnTo>
                    <a:pt x="2788" y="60289"/>
                  </a:lnTo>
                  <a:lnTo>
                    <a:pt x="3217" y="61489"/>
                  </a:lnTo>
                  <a:lnTo>
                    <a:pt x="3689" y="62690"/>
                  </a:lnTo>
                  <a:lnTo>
                    <a:pt x="4160" y="63891"/>
                  </a:lnTo>
                  <a:lnTo>
                    <a:pt x="4718" y="65091"/>
                  </a:lnTo>
                  <a:lnTo>
                    <a:pt x="5275" y="66249"/>
                  </a:lnTo>
                  <a:lnTo>
                    <a:pt x="5833" y="67450"/>
                  </a:lnTo>
                  <a:lnTo>
                    <a:pt x="6476" y="68607"/>
                  </a:lnTo>
                  <a:lnTo>
                    <a:pt x="7119" y="69765"/>
                  </a:lnTo>
                  <a:lnTo>
                    <a:pt x="7762" y="70880"/>
                  </a:lnTo>
                  <a:lnTo>
                    <a:pt x="8491" y="72038"/>
                  </a:lnTo>
                  <a:lnTo>
                    <a:pt x="9220" y="73153"/>
                  </a:lnTo>
                  <a:lnTo>
                    <a:pt x="9949" y="74267"/>
                  </a:lnTo>
                  <a:lnTo>
                    <a:pt x="10764" y="75382"/>
                  </a:lnTo>
                  <a:lnTo>
                    <a:pt x="11578" y="76454"/>
                  </a:lnTo>
                  <a:lnTo>
                    <a:pt x="12393" y="77526"/>
                  </a:lnTo>
                  <a:lnTo>
                    <a:pt x="13251" y="78598"/>
                  </a:lnTo>
                  <a:lnTo>
                    <a:pt x="14151" y="79627"/>
                  </a:lnTo>
                  <a:lnTo>
                    <a:pt x="15095" y="80656"/>
                  </a:lnTo>
                  <a:lnTo>
                    <a:pt x="16038" y="81686"/>
                  </a:lnTo>
                  <a:lnTo>
                    <a:pt x="17024" y="82672"/>
                  </a:lnTo>
                  <a:lnTo>
                    <a:pt x="18010" y="83658"/>
                  </a:lnTo>
                  <a:lnTo>
                    <a:pt x="19040" y="84644"/>
                  </a:lnTo>
                  <a:lnTo>
                    <a:pt x="20112" y="85588"/>
                  </a:lnTo>
                  <a:lnTo>
                    <a:pt x="21184" y="86531"/>
                  </a:lnTo>
                  <a:lnTo>
                    <a:pt x="22256" y="87431"/>
                  </a:lnTo>
                  <a:lnTo>
                    <a:pt x="23413" y="88332"/>
                  </a:lnTo>
                  <a:lnTo>
                    <a:pt x="24571" y="89189"/>
                  </a:lnTo>
                  <a:lnTo>
                    <a:pt x="25729" y="90047"/>
                  </a:lnTo>
                  <a:lnTo>
                    <a:pt x="26929" y="90862"/>
                  </a:lnTo>
                  <a:lnTo>
                    <a:pt x="28173" y="91676"/>
                  </a:lnTo>
                  <a:lnTo>
                    <a:pt x="29416" y="92448"/>
                  </a:lnTo>
                  <a:lnTo>
                    <a:pt x="30703" y="93220"/>
                  </a:lnTo>
                  <a:lnTo>
                    <a:pt x="31989" y="93949"/>
                  </a:lnTo>
                  <a:lnTo>
                    <a:pt x="33318" y="94678"/>
                  </a:lnTo>
                  <a:lnTo>
                    <a:pt x="34648" y="95364"/>
                  </a:lnTo>
                  <a:lnTo>
                    <a:pt x="35977" y="96050"/>
                  </a:lnTo>
                  <a:lnTo>
                    <a:pt x="37349" y="96693"/>
                  </a:lnTo>
                  <a:lnTo>
                    <a:pt x="38721" y="97251"/>
                  </a:lnTo>
                  <a:lnTo>
                    <a:pt x="40093" y="97851"/>
                  </a:lnTo>
                  <a:lnTo>
                    <a:pt x="41466" y="98366"/>
                  </a:lnTo>
                  <a:lnTo>
                    <a:pt x="42838" y="98880"/>
                  </a:lnTo>
                  <a:lnTo>
                    <a:pt x="44253" y="99352"/>
                  </a:lnTo>
                  <a:lnTo>
                    <a:pt x="45625" y="99781"/>
                  </a:lnTo>
                  <a:lnTo>
                    <a:pt x="46997" y="100167"/>
                  </a:lnTo>
                  <a:lnTo>
                    <a:pt x="48412" y="100553"/>
                  </a:lnTo>
                  <a:lnTo>
                    <a:pt x="49784" y="100896"/>
                  </a:lnTo>
                  <a:lnTo>
                    <a:pt x="51199" y="101196"/>
                  </a:lnTo>
                  <a:lnTo>
                    <a:pt x="52571" y="101496"/>
                  </a:lnTo>
                  <a:lnTo>
                    <a:pt x="53944" y="101753"/>
                  </a:lnTo>
                  <a:lnTo>
                    <a:pt x="55359" y="101968"/>
                  </a:lnTo>
                  <a:lnTo>
                    <a:pt x="56731" y="102139"/>
                  </a:lnTo>
                  <a:lnTo>
                    <a:pt x="58103" y="102311"/>
                  </a:lnTo>
                  <a:lnTo>
                    <a:pt x="59475" y="102439"/>
                  </a:lnTo>
                  <a:lnTo>
                    <a:pt x="60847" y="102525"/>
                  </a:lnTo>
                  <a:lnTo>
                    <a:pt x="62219" y="102568"/>
                  </a:lnTo>
                  <a:lnTo>
                    <a:pt x="63591" y="102611"/>
                  </a:lnTo>
                  <a:lnTo>
                    <a:pt x="66293" y="102611"/>
                  </a:lnTo>
                  <a:lnTo>
                    <a:pt x="67665" y="102568"/>
                  </a:lnTo>
                  <a:lnTo>
                    <a:pt x="68994" y="102482"/>
                  </a:lnTo>
                  <a:lnTo>
                    <a:pt x="70324" y="102353"/>
                  </a:lnTo>
                  <a:lnTo>
                    <a:pt x="71653" y="102225"/>
                  </a:lnTo>
                  <a:lnTo>
                    <a:pt x="72939" y="102053"/>
                  </a:lnTo>
                  <a:lnTo>
                    <a:pt x="74269" y="101839"/>
                  </a:lnTo>
                  <a:lnTo>
                    <a:pt x="75555" y="101582"/>
                  </a:lnTo>
                  <a:lnTo>
                    <a:pt x="76798" y="101324"/>
                  </a:lnTo>
                  <a:lnTo>
                    <a:pt x="78085" y="101067"/>
                  </a:lnTo>
                  <a:lnTo>
                    <a:pt x="79328" y="100724"/>
                  </a:lnTo>
                  <a:lnTo>
                    <a:pt x="80572" y="100381"/>
                  </a:lnTo>
                  <a:lnTo>
                    <a:pt x="81815" y="100038"/>
                  </a:lnTo>
                  <a:lnTo>
                    <a:pt x="83016" y="99609"/>
                  </a:lnTo>
                  <a:lnTo>
                    <a:pt x="84217" y="99180"/>
                  </a:lnTo>
                  <a:lnTo>
                    <a:pt x="85417" y="98752"/>
                  </a:lnTo>
                  <a:lnTo>
                    <a:pt x="86575" y="98237"/>
                  </a:lnTo>
                  <a:lnTo>
                    <a:pt x="87733" y="97765"/>
                  </a:lnTo>
                  <a:lnTo>
                    <a:pt x="88890" y="97208"/>
                  </a:lnTo>
                  <a:lnTo>
                    <a:pt x="90005" y="96651"/>
                  </a:lnTo>
                  <a:lnTo>
                    <a:pt x="91120" y="96050"/>
                  </a:lnTo>
                  <a:lnTo>
                    <a:pt x="92192" y="95407"/>
                  </a:lnTo>
                  <a:lnTo>
                    <a:pt x="93264" y="94764"/>
                  </a:lnTo>
                  <a:lnTo>
                    <a:pt x="94293" y="94121"/>
                  </a:lnTo>
                  <a:lnTo>
                    <a:pt x="95322" y="93392"/>
                  </a:lnTo>
                  <a:lnTo>
                    <a:pt x="96352" y="92663"/>
                  </a:lnTo>
                  <a:lnTo>
                    <a:pt x="97295" y="91934"/>
                  </a:lnTo>
                  <a:lnTo>
                    <a:pt x="98281" y="91162"/>
                  </a:lnTo>
                  <a:lnTo>
                    <a:pt x="99224" y="90347"/>
                  </a:lnTo>
                  <a:lnTo>
                    <a:pt x="100125" y="89533"/>
                  </a:lnTo>
                  <a:lnTo>
                    <a:pt x="101025" y="88675"/>
                  </a:lnTo>
                  <a:lnTo>
                    <a:pt x="101883" y="87774"/>
                  </a:lnTo>
                  <a:lnTo>
                    <a:pt x="102741" y="86874"/>
                  </a:lnTo>
                  <a:lnTo>
                    <a:pt x="103555" y="85931"/>
                  </a:lnTo>
                  <a:lnTo>
                    <a:pt x="104327" y="84987"/>
                  </a:lnTo>
                  <a:lnTo>
                    <a:pt x="105099" y="84001"/>
                  </a:lnTo>
                  <a:lnTo>
                    <a:pt x="105828" y="83015"/>
                  </a:lnTo>
                  <a:lnTo>
                    <a:pt x="106514" y="81986"/>
                  </a:lnTo>
                  <a:lnTo>
                    <a:pt x="107200" y="80914"/>
                  </a:lnTo>
                  <a:lnTo>
                    <a:pt x="107843" y="79842"/>
                  </a:lnTo>
                  <a:lnTo>
                    <a:pt x="108486" y="78727"/>
                  </a:lnTo>
                  <a:lnTo>
                    <a:pt x="109044" y="77612"/>
                  </a:lnTo>
                  <a:lnTo>
                    <a:pt x="109601" y="76454"/>
                  </a:lnTo>
                  <a:lnTo>
                    <a:pt x="110116" y="75296"/>
                  </a:lnTo>
                  <a:lnTo>
                    <a:pt x="110630" y="74139"/>
                  </a:lnTo>
                  <a:lnTo>
                    <a:pt x="111059" y="72938"/>
                  </a:lnTo>
                  <a:lnTo>
                    <a:pt x="111445" y="71780"/>
                  </a:lnTo>
                  <a:lnTo>
                    <a:pt x="111831" y="70580"/>
                  </a:lnTo>
                  <a:lnTo>
                    <a:pt x="112174" y="69379"/>
                  </a:lnTo>
                  <a:lnTo>
                    <a:pt x="112474" y="68178"/>
                  </a:lnTo>
                  <a:lnTo>
                    <a:pt x="112732" y="66978"/>
                  </a:lnTo>
                  <a:lnTo>
                    <a:pt x="112946" y="65777"/>
                  </a:lnTo>
                  <a:lnTo>
                    <a:pt x="113160" y="64534"/>
                  </a:lnTo>
                  <a:lnTo>
                    <a:pt x="113289" y="63290"/>
                  </a:lnTo>
                  <a:lnTo>
                    <a:pt x="113418" y="62090"/>
                  </a:lnTo>
                  <a:lnTo>
                    <a:pt x="113503" y="60846"/>
                  </a:lnTo>
                  <a:lnTo>
                    <a:pt x="113546" y="59603"/>
                  </a:lnTo>
                  <a:lnTo>
                    <a:pt x="113589" y="58359"/>
                  </a:lnTo>
                  <a:lnTo>
                    <a:pt x="113546" y="57158"/>
                  </a:lnTo>
                  <a:lnTo>
                    <a:pt x="113503" y="55915"/>
                  </a:lnTo>
                  <a:lnTo>
                    <a:pt x="113418" y="54671"/>
                  </a:lnTo>
                  <a:lnTo>
                    <a:pt x="113332" y="53428"/>
                  </a:lnTo>
                  <a:lnTo>
                    <a:pt x="113160" y="52184"/>
                  </a:lnTo>
                  <a:lnTo>
                    <a:pt x="112989" y="50941"/>
                  </a:lnTo>
                  <a:lnTo>
                    <a:pt x="112774" y="49697"/>
                  </a:lnTo>
                  <a:lnTo>
                    <a:pt x="112517" y="48454"/>
                  </a:lnTo>
                  <a:lnTo>
                    <a:pt x="112260" y="47253"/>
                  </a:lnTo>
                  <a:lnTo>
                    <a:pt x="111917" y="46010"/>
                  </a:lnTo>
                  <a:lnTo>
                    <a:pt x="111617" y="44766"/>
                  </a:lnTo>
                  <a:lnTo>
                    <a:pt x="111231" y="43566"/>
                  </a:lnTo>
                  <a:lnTo>
                    <a:pt x="110802" y="42365"/>
                  </a:lnTo>
                  <a:lnTo>
                    <a:pt x="110373" y="41121"/>
                  </a:lnTo>
                  <a:lnTo>
                    <a:pt x="109902" y="39921"/>
                  </a:lnTo>
                  <a:lnTo>
                    <a:pt x="109430" y="38720"/>
                  </a:lnTo>
                  <a:lnTo>
                    <a:pt x="108915" y="37562"/>
                  </a:lnTo>
                  <a:lnTo>
                    <a:pt x="108358" y="36362"/>
                  </a:lnTo>
                  <a:lnTo>
                    <a:pt x="107758" y="35204"/>
                  </a:lnTo>
                  <a:lnTo>
                    <a:pt x="107157" y="34046"/>
                  </a:lnTo>
                  <a:lnTo>
                    <a:pt x="106514" y="32889"/>
                  </a:lnTo>
                  <a:lnTo>
                    <a:pt x="105828" y="31731"/>
                  </a:lnTo>
                  <a:lnTo>
                    <a:pt x="105142" y="30573"/>
                  </a:lnTo>
                  <a:lnTo>
                    <a:pt x="104413" y="29458"/>
                  </a:lnTo>
                  <a:lnTo>
                    <a:pt x="103641" y="28343"/>
                  </a:lnTo>
                  <a:lnTo>
                    <a:pt x="102869" y="27271"/>
                  </a:lnTo>
                  <a:lnTo>
                    <a:pt x="102055" y="26157"/>
                  </a:lnTo>
                  <a:lnTo>
                    <a:pt x="101197" y="25085"/>
                  </a:lnTo>
                  <a:lnTo>
                    <a:pt x="100339" y="24055"/>
                  </a:lnTo>
                  <a:lnTo>
                    <a:pt x="99439" y="22983"/>
                  </a:lnTo>
                  <a:lnTo>
                    <a:pt x="98496" y="21954"/>
                  </a:lnTo>
                  <a:lnTo>
                    <a:pt x="97552" y="20925"/>
                  </a:lnTo>
                  <a:lnTo>
                    <a:pt x="96566" y="19939"/>
                  </a:lnTo>
                  <a:lnTo>
                    <a:pt x="95580" y="18953"/>
                  </a:lnTo>
                  <a:lnTo>
                    <a:pt x="94551" y="18009"/>
                  </a:lnTo>
                  <a:lnTo>
                    <a:pt x="93521" y="17066"/>
                  </a:lnTo>
                  <a:lnTo>
                    <a:pt x="92407" y="16123"/>
                  </a:lnTo>
                  <a:lnTo>
                    <a:pt x="91335" y="15222"/>
                  </a:lnTo>
                  <a:lnTo>
                    <a:pt x="90177" y="14322"/>
                  </a:lnTo>
                  <a:lnTo>
                    <a:pt x="89019" y="13421"/>
                  </a:lnTo>
                  <a:lnTo>
                    <a:pt x="87861" y="12607"/>
                  </a:lnTo>
                  <a:lnTo>
                    <a:pt x="86661" y="11749"/>
                  </a:lnTo>
                  <a:lnTo>
                    <a:pt x="85417" y="10934"/>
                  </a:lnTo>
                  <a:lnTo>
                    <a:pt x="84174" y="10162"/>
                  </a:lnTo>
                  <a:lnTo>
                    <a:pt x="82930" y="9391"/>
                  </a:lnTo>
                  <a:lnTo>
                    <a:pt x="81601" y="8662"/>
                  </a:lnTo>
                  <a:lnTo>
                    <a:pt x="80315" y="7933"/>
                  </a:lnTo>
                  <a:lnTo>
                    <a:pt x="78942" y="7247"/>
                  </a:lnTo>
                  <a:lnTo>
                    <a:pt x="77613" y="6603"/>
                  </a:lnTo>
                  <a:lnTo>
                    <a:pt x="76241" y="5960"/>
                  </a:lnTo>
                  <a:lnTo>
                    <a:pt x="74869" y="5360"/>
                  </a:lnTo>
                  <a:lnTo>
                    <a:pt x="73497" y="4803"/>
                  </a:lnTo>
                  <a:lnTo>
                    <a:pt x="72125" y="4245"/>
                  </a:lnTo>
                  <a:lnTo>
                    <a:pt x="70752" y="3773"/>
                  </a:lnTo>
                  <a:lnTo>
                    <a:pt x="69337" y="3302"/>
                  </a:lnTo>
                  <a:lnTo>
                    <a:pt x="67965" y="2830"/>
                  </a:lnTo>
                  <a:lnTo>
                    <a:pt x="66593" y="2444"/>
                  </a:lnTo>
                  <a:lnTo>
                    <a:pt x="65178" y="2058"/>
                  </a:lnTo>
                  <a:lnTo>
                    <a:pt x="63806" y="1715"/>
                  </a:lnTo>
                  <a:lnTo>
                    <a:pt x="62434" y="1415"/>
                  </a:lnTo>
                  <a:lnTo>
                    <a:pt x="61019" y="1158"/>
                  </a:lnTo>
                  <a:lnTo>
                    <a:pt x="59647" y="900"/>
                  </a:lnTo>
                  <a:lnTo>
                    <a:pt x="58274" y="686"/>
                  </a:lnTo>
                  <a:lnTo>
                    <a:pt x="56859" y="472"/>
                  </a:lnTo>
                  <a:lnTo>
                    <a:pt x="55487" y="343"/>
                  </a:lnTo>
                  <a:lnTo>
                    <a:pt x="54115" y="214"/>
                  </a:lnTo>
                  <a:lnTo>
                    <a:pt x="52743" y="86"/>
                  </a:lnTo>
                  <a:lnTo>
                    <a:pt x="51371" y="43"/>
                  </a:lnTo>
                  <a:lnTo>
                    <a:pt x="49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432;p74"/>
            <p:cNvSpPr/>
            <p:nvPr/>
          </p:nvSpPr>
          <p:spPr>
            <a:xfrm>
              <a:off x="2891141" y="3972475"/>
              <a:ext cx="646316" cy="71922"/>
            </a:xfrm>
            <a:custGeom>
              <a:avLst/>
              <a:gdLst/>
              <a:ahLst/>
              <a:cxnLst/>
              <a:rect l="l" t="t" r="r" b="b"/>
              <a:pathLst>
                <a:path w="30832" h="3431" extrusionOk="0">
                  <a:moveTo>
                    <a:pt x="1" y="0"/>
                  </a:moveTo>
                  <a:lnTo>
                    <a:pt x="1" y="3430"/>
                  </a:lnTo>
                  <a:lnTo>
                    <a:pt x="30831" y="3430"/>
                  </a:lnTo>
                  <a:lnTo>
                    <a:pt x="308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433;p74"/>
            <p:cNvSpPr/>
            <p:nvPr/>
          </p:nvSpPr>
          <p:spPr>
            <a:xfrm>
              <a:off x="2759905" y="3575142"/>
              <a:ext cx="908766" cy="77310"/>
            </a:xfrm>
            <a:custGeom>
              <a:avLst/>
              <a:gdLst/>
              <a:ahLst/>
              <a:cxnLst/>
              <a:rect l="l" t="t" r="r" b="b"/>
              <a:pathLst>
                <a:path w="43352" h="3688" extrusionOk="0">
                  <a:moveTo>
                    <a:pt x="0" y="0"/>
                  </a:moveTo>
                  <a:lnTo>
                    <a:pt x="0" y="3688"/>
                  </a:lnTo>
                  <a:lnTo>
                    <a:pt x="43352" y="3688"/>
                  </a:lnTo>
                  <a:lnTo>
                    <a:pt x="433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434;p74"/>
            <p:cNvSpPr/>
            <p:nvPr/>
          </p:nvSpPr>
          <p:spPr>
            <a:xfrm>
              <a:off x="2734727" y="3652437"/>
              <a:ext cx="284964" cy="924069"/>
            </a:xfrm>
            <a:custGeom>
              <a:avLst/>
              <a:gdLst/>
              <a:ahLst/>
              <a:cxnLst/>
              <a:rect l="l" t="t" r="r" b="b"/>
              <a:pathLst>
                <a:path w="13594" h="44082" extrusionOk="0">
                  <a:moveTo>
                    <a:pt x="7505" y="1"/>
                  </a:moveTo>
                  <a:lnTo>
                    <a:pt x="1" y="44081"/>
                  </a:lnTo>
                  <a:lnTo>
                    <a:pt x="3388" y="44081"/>
                  </a:lnTo>
                  <a:lnTo>
                    <a:pt x="135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435;p74"/>
            <p:cNvSpPr/>
            <p:nvPr/>
          </p:nvSpPr>
          <p:spPr>
            <a:xfrm>
              <a:off x="3409836" y="3652437"/>
              <a:ext cx="284063" cy="924069"/>
            </a:xfrm>
            <a:custGeom>
              <a:avLst/>
              <a:gdLst/>
              <a:ahLst/>
              <a:cxnLst/>
              <a:rect l="l" t="t" r="r" b="b"/>
              <a:pathLst>
                <a:path w="13551" h="44082" extrusionOk="0">
                  <a:moveTo>
                    <a:pt x="0" y="1"/>
                  </a:moveTo>
                  <a:lnTo>
                    <a:pt x="10163" y="44081"/>
                  </a:lnTo>
                  <a:lnTo>
                    <a:pt x="13550" y="44081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436;p74"/>
            <p:cNvSpPr/>
            <p:nvPr/>
          </p:nvSpPr>
          <p:spPr>
            <a:xfrm>
              <a:off x="2882147" y="3652437"/>
              <a:ext cx="137556" cy="75528"/>
            </a:xfrm>
            <a:custGeom>
              <a:avLst/>
              <a:gdLst/>
              <a:ahLst/>
              <a:cxnLst/>
              <a:rect l="l" t="t" r="r" b="b"/>
              <a:pathLst>
                <a:path w="6562" h="3603" extrusionOk="0">
                  <a:moveTo>
                    <a:pt x="473" y="1"/>
                  </a:moveTo>
                  <a:lnTo>
                    <a:pt x="1" y="2617"/>
                  </a:lnTo>
                  <a:lnTo>
                    <a:pt x="5704" y="360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437;p74"/>
            <p:cNvSpPr/>
            <p:nvPr/>
          </p:nvSpPr>
          <p:spPr>
            <a:xfrm>
              <a:off x="3409836" y="3652437"/>
              <a:ext cx="156422" cy="174408"/>
            </a:xfrm>
            <a:custGeom>
              <a:avLst/>
              <a:gdLst/>
              <a:ahLst/>
              <a:cxnLst/>
              <a:rect l="l" t="t" r="r" b="b"/>
              <a:pathLst>
                <a:path w="7462" h="8320" extrusionOk="0">
                  <a:moveTo>
                    <a:pt x="0" y="1"/>
                  </a:moveTo>
                  <a:lnTo>
                    <a:pt x="1673" y="7291"/>
                  </a:lnTo>
                  <a:lnTo>
                    <a:pt x="7461" y="8320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2438;p74"/>
            <p:cNvSpPr/>
            <p:nvPr/>
          </p:nvSpPr>
          <p:spPr>
            <a:xfrm>
              <a:off x="2208863" y="3638056"/>
              <a:ext cx="460232" cy="849463"/>
            </a:xfrm>
            <a:custGeom>
              <a:avLst/>
              <a:gdLst/>
              <a:ahLst/>
              <a:cxnLst/>
              <a:rect l="l" t="t" r="r" b="b"/>
              <a:pathLst>
                <a:path w="21955" h="40523" extrusionOk="0">
                  <a:moveTo>
                    <a:pt x="9176" y="1"/>
                  </a:moveTo>
                  <a:lnTo>
                    <a:pt x="8104" y="44"/>
                  </a:lnTo>
                  <a:lnTo>
                    <a:pt x="7118" y="130"/>
                  </a:lnTo>
                  <a:lnTo>
                    <a:pt x="6303" y="215"/>
                  </a:lnTo>
                  <a:lnTo>
                    <a:pt x="5060" y="387"/>
                  </a:lnTo>
                  <a:lnTo>
                    <a:pt x="4631" y="473"/>
                  </a:lnTo>
                  <a:lnTo>
                    <a:pt x="0" y="13251"/>
                  </a:lnTo>
                  <a:lnTo>
                    <a:pt x="11835" y="12993"/>
                  </a:lnTo>
                  <a:lnTo>
                    <a:pt x="11835" y="12993"/>
                  </a:lnTo>
                  <a:lnTo>
                    <a:pt x="11192" y="14580"/>
                  </a:lnTo>
                  <a:lnTo>
                    <a:pt x="10591" y="16381"/>
                  </a:lnTo>
                  <a:lnTo>
                    <a:pt x="9948" y="18396"/>
                  </a:lnTo>
                  <a:lnTo>
                    <a:pt x="9305" y="20540"/>
                  </a:lnTo>
                  <a:lnTo>
                    <a:pt x="8705" y="22813"/>
                  </a:lnTo>
                  <a:lnTo>
                    <a:pt x="8104" y="25085"/>
                  </a:lnTo>
                  <a:lnTo>
                    <a:pt x="6989" y="29674"/>
                  </a:lnTo>
                  <a:lnTo>
                    <a:pt x="6046" y="33876"/>
                  </a:lnTo>
                  <a:lnTo>
                    <a:pt x="5274" y="37306"/>
                  </a:lnTo>
                  <a:lnTo>
                    <a:pt x="4631" y="40522"/>
                  </a:lnTo>
                  <a:lnTo>
                    <a:pt x="8233" y="40522"/>
                  </a:lnTo>
                  <a:lnTo>
                    <a:pt x="12178" y="31989"/>
                  </a:lnTo>
                  <a:lnTo>
                    <a:pt x="15265" y="25300"/>
                  </a:lnTo>
                  <a:lnTo>
                    <a:pt x="16594" y="22470"/>
                  </a:lnTo>
                  <a:lnTo>
                    <a:pt x="17538" y="20497"/>
                  </a:lnTo>
                  <a:lnTo>
                    <a:pt x="18395" y="18825"/>
                  </a:lnTo>
                  <a:lnTo>
                    <a:pt x="19425" y="16810"/>
                  </a:lnTo>
                  <a:lnTo>
                    <a:pt x="19982" y="15695"/>
                  </a:lnTo>
                  <a:lnTo>
                    <a:pt x="20454" y="14494"/>
                  </a:lnTo>
                  <a:lnTo>
                    <a:pt x="20925" y="13294"/>
                  </a:lnTo>
                  <a:lnTo>
                    <a:pt x="21354" y="12093"/>
                  </a:lnTo>
                  <a:lnTo>
                    <a:pt x="21654" y="10849"/>
                  </a:lnTo>
                  <a:lnTo>
                    <a:pt x="21783" y="10206"/>
                  </a:lnTo>
                  <a:lnTo>
                    <a:pt x="21869" y="9606"/>
                  </a:lnTo>
                  <a:lnTo>
                    <a:pt x="21912" y="9006"/>
                  </a:lnTo>
                  <a:lnTo>
                    <a:pt x="21954" y="8405"/>
                  </a:lnTo>
                  <a:lnTo>
                    <a:pt x="21954" y="7805"/>
                  </a:lnTo>
                  <a:lnTo>
                    <a:pt x="21912" y="7205"/>
                  </a:lnTo>
                  <a:lnTo>
                    <a:pt x="21826" y="6647"/>
                  </a:lnTo>
                  <a:lnTo>
                    <a:pt x="21697" y="6047"/>
                  </a:lnTo>
                  <a:lnTo>
                    <a:pt x="21526" y="5532"/>
                  </a:lnTo>
                  <a:lnTo>
                    <a:pt x="21268" y="4975"/>
                  </a:lnTo>
                  <a:lnTo>
                    <a:pt x="21011" y="4460"/>
                  </a:lnTo>
                  <a:lnTo>
                    <a:pt x="20668" y="3989"/>
                  </a:lnTo>
                  <a:lnTo>
                    <a:pt x="20282" y="3517"/>
                  </a:lnTo>
                  <a:lnTo>
                    <a:pt x="19853" y="3045"/>
                  </a:lnTo>
                  <a:lnTo>
                    <a:pt x="19339" y="2617"/>
                  </a:lnTo>
                  <a:lnTo>
                    <a:pt x="18824" y="2231"/>
                  </a:lnTo>
                  <a:lnTo>
                    <a:pt x="18267" y="1888"/>
                  </a:lnTo>
                  <a:lnTo>
                    <a:pt x="17709" y="1587"/>
                  </a:lnTo>
                  <a:lnTo>
                    <a:pt x="17152" y="1330"/>
                  </a:lnTo>
                  <a:lnTo>
                    <a:pt x="16552" y="1073"/>
                  </a:lnTo>
                  <a:lnTo>
                    <a:pt x="15908" y="859"/>
                  </a:lnTo>
                  <a:lnTo>
                    <a:pt x="15308" y="687"/>
                  </a:lnTo>
                  <a:lnTo>
                    <a:pt x="14665" y="515"/>
                  </a:lnTo>
                  <a:lnTo>
                    <a:pt x="14022" y="387"/>
                  </a:lnTo>
                  <a:lnTo>
                    <a:pt x="12778" y="172"/>
                  </a:lnTo>
                  <a:lnTo>
                    <a:pt x="11535" y="44"/>
                  </a:lnTo>
                  <a:lnTo>
                    <a:pt x="10334" y="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2439;p74"/>
            <p:cNvSpPr/>
            <p:nvPr/>
          </p:nvSpPr>
          <p:spPr>
            <a:xfrm>
              <a:off x="2305948" y="4263729"/>
              <a:ext cx="178894" cy="223838"/>
            </a:xfrm>
            <a:custGeom>
              <a:avLst/>
              <a:gdLst/>
              <a:ahLst/>
              <a:cxnLst/>
              <a:rect l="l" t="t" r="r" b="b"/>
              <a:pathLst>
                <a:path w="8534" h="10678" extrusionOk="0">
                  <a:moveTo>
                    <a:pt x="2316" y="0"/>
                  </a:moveTo>
                  <a:lnTo>
                    <a:pt x="1372" y="4117"/>
                  </a:lnTo>
                  <a:lnTo>
                    <a:pt x="643" y="7547"/>
                  </a:lnTo>
                  <a:lnTo>
                    <a:pt x="0" y="10677"/>
                  </a:lnTo>
                  <a:lnTo>
                    <a:pt x="3602" y="10677"/>
                  </a:lnTo>
                  <a:lnTo>
                    <a:pt x="8533" y="0"/>
                  </a:lnTo>
                  <a:lnTo>
                    <a:pt x="7676" y="172"/>
                  </a:lnTo>
                  <a:lnTo>
                    <a:pt x="6861" y="257"/>
                  </a:lnTo>
                  <a:lnTo>
                    <a:pt x="6003" y="300"/>
                  </a:lnTo>
                  <a:lnTo>
                    <a:pt x="5188" y="300"/>
                  </a:lnTo>
                  <a:lnTo>
                    <a:pt x="4374" y="257"/>
                  </a:lnTo>
                  <a:lnTo>
                    <a:pt x="3645" y="172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440;p74"/>
            <p:cNvSpPr/>
            <p:nvPr/>
          </p:nvSpPr>
          <p:spPr>
            <a:xfrm>
              <a:off x="2208863" y="3638056"/>
              <a:ext cx="460232" cy="573513"/>
            </a:xfrm>
            <a:custGeom>
              <a:avLst/>
              <a:gdLst/>
              <a:ahLst/>
              <a:cxnLst/>
              <a:rect l="l" t="t" r="r" b="b"/>
              <a:pathLst>
                <a:path w="21955" h="27359" extrusionOk="0">
                  <a:moveTo>
                    <a:pt x="9176" y="1"/>
                  </a:moveTo>
                  <a:lnTo>
                    <a:pt x="8104" y="44"/>
                  </a:lnTo>
                  <a:lnTo>
                    <a:pt x="7118" y="130"/>
                  </a:lnTo>
                  <a:lnTo>
                    <a:pt x="6303" y="215"/>
                  </a:lnTo>
                  <a:lnTo>
                    <a:pt x="5060" y="387"/>
                  </a:lnTo>
                  <a:lnTo>
                    <a:pt x="4631" y="473"/>
                  </a:lnTo>
                  <a:lnTo>
                    <a:pt x="0" y="13251"/>
                  </a:lnTo>
                  <a:lnTo>
                    <a:pt x="11835" y="12993"/>
                  </a:lnTo>
                  <a:lnTo>
                    <a:pt x="11492" y="13808"/>
                  </a:lnTo>
                  <a:lnTo>
                    <a:pt x="11149" y="14709"/>
                  </a:lnTo>
                  <a:lnTo>
                    <a:pt x="10463" y="16681"/>
                  </a:lnTo>
                  <a:lnTo>
                    <a:pt x="9777" y="18911"/>
                  </a:lnTo>
                  <a:lnTo>
                    <a:pt x="9133" y="21226"/>
                  </a:lnTo>
                  <a:lnTo>
                    <a:pt x="9605" y="21441"/>
                  </a:lnTo>
                  <a:lnTo>
                    <a:pt x="10163" y="21741"/>
                  </a:lnTo>
                  <a:lnTo>
                    <a:pt x="10763" y="22170"/>
                  </a:lnTo>
                  <a:lnTo>
                    <a:pt x="11106" y="22470"/>
                  </a:lnTo>
                  <a:lnTo>
                    <a:pt x="11406" y="22813"/>
                  </a:lnTo>
                  <a:lnTo>
                    <a:pt x="11792" y="23156"/>
                  </a:lnTo>
                  <a:lnTo>
                    <a:pt x="12135" y="23585"/>
                  </a:lnTo>
                  <a:lnTo>
                    <a:pt x="12478" y="24056"/>
                  </a:lnTo>
                  <a:lnTo>
                    <a:pt x="12864" y="24614"/>
                  </a:lnTo>
                  <a:lnTo>
                    <a:pt x="13207" y="25171"/>
                  </a:lnTo>
                  <a:lnTo>
                    <a:pt x="13593" y="25857"/>
                  </a:lnTo>
                  <a:lnTo>
                    <a:pt x="13936" y="26543"/>
                  </a:lnTo>
                  <a:lnTo>
                    <a:pt x="14279" y="27358"/>
                  </a:lnTo>
                  <a:lnTo>
                    <a:pt x="16166" y="23327"/>
                  </a:lnTo>
                  <a:lnTo>
                    <a:pt x="17538" y="20497"/>
                  </a:lnTo>
                  <a:lnTo>
                    <a:pt x="18395" y="18825"/>
                  </a:lnTo>
                  <a:lnTo>
                    <a:pt x="19425" y="16810"/>
                  </a:lnTo>
                  <a:lnTo>
                    <a:pt x="19982" y="15695"/>
                  </a:lnTo>
                  <a:lnTo>
                    <a:pt x="20454" y="14494"/>
                  </a:lnTo>
                  <a:lnTo>
                    <a:pt x="20925" y="13294"/>
                  </a:lnTo>
                  <a:lnTo>
                    <a:pt x="21354" y="12093"/>
                  </a:lnTo>
                  <a:lnTo>
                    <a:pt x="21654" y="10849"/>
                  </a:lnTo>
                  <a:lnTo>
                    <a:pt x="21783" y="10206"/>
                  </a:lnTo>
                  <a:lnTo>
                    <a:pt x="21869" y="9606"/>
                  </a:lnTo>
                  <a:lnTo>
                    <a:pt x="21912" y="9006"/>
                  </a:lnTo>
                  <a:lnTo>
                    <a:pt x="21954" y="8405"/>
                  </a:lnTo>
                  <a:lnTo>
                    <a:pt x="21954" y="7805"/>
                  </a:lnTo>
                  <a:lnTo>
                    <a:pt x="21912" y="7205"/>
                  </a:lnTo>
                  <a:lnTo>
                    <a:pt x="21826" y="6647"/>
                  </a:lnTo>
                  <a:lnTo>
                    <a:pt x="21697" y="6047"/>
                  </a:lnTo>
                  <a:lnTo>
                    <a:pt x="21526" y="5532"/>
                  </a:lnTo>
                  <a:lnTo>
                    <a:pt x="21268" y="4975"/>
                  </a:lnTo>
                  <a:lnTo>
                    <a:pt x="21011" y="4460"/>
                  </a:lnTo>
                  <a:lnTo>
                    <a:pt x="20668" y="3989"/>
                  </a:lnTo>
                  <a:lnTo>
                    <a:pt x="20282" y="3517"/>
                  </a:lnTo>
                  <a:lnTo>
                    <a:pt x="19853" y="3045"/>
                  </a:lnTo>
                  <a:lnTo>
                    <a:pt x="19339" y="2617"/>
                  </a:lnTo>
                  <a:lnTo>
                    <a:pt x="18824" y="2231"/>
                  </a:lnTo>
                  <a:lnTo>
                    <a:pt x="18267" y="1888"/>
                  </a:lnTo>
                  <a:lnTo>
                    <a:pt x="17709" y="1587"/>
                  </a:lnTo>
                  <a:lnTo>
                    <a:pt x="17152" y="1330"/>
                  </a:lnTo>
                  <a:lnTo>
                    <a:pt x="16552" y="1073"/>
                  </a:lnTo>
                  <a:lnTo>
                    <a:pt x="15908" y="859"/>
                  </a:lnTo>
                  <a:lnTo>
                    <a:pt x="15308" y="687"/>
                  </a:lnTo>
                  <a:lnTo>
                    <a:pt x="14665" y="515"/>
                  </a:lnTo>
                  <a:lnTo>
                    <a:pt x="14022" y="387"/>
                  </a:lnTo>
                  <a:lnTo>
                    <a:pt x="12778" y="172"/>
                  </a:lnTo>
                  <a:lnTo>
                    <a:pt x="11535" y="44"/>
                  </a:lnTo>
                  <a:lnTo>
                    <a:pt x="10334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441;p74"/>
            <p:cNvSpPr/>
            <p:nvPr/>
          </p:nvSpPr>
          <p:spPr>
            <a:xfrm>
              <a:off x="1885239" y="3620991"/>
              <a:ext cx="501591" cy="329887"/>
            </a:xfrm>
            <a:custGeom>
              <a:avLst/>
              <a:gdLst/>
              <a:ahLst/>
              <a:cxnLst/>
              <a:rect l="l" t="t" r="r" b="b"/>
              <a:pathLst>
                <a:path w="23928" h="15737" extrusionOk="0">
                  <a:moveTo>
                    <a:pt x="22041" y="0"/>
                  </a:moveTo>
                  <a:lnTo>
                    <a:pt x="20240" y="43"/>
                  </a:lnTo>
                  <a:lnTo>
                    <a:pt x="18482" y="172"/>
                  </a:lnTo>
                  <a:lnTo>
                    <a:pt x="16852" y="343"/>
                  </a:lnTo>
                  <a:lnTo>
                    <a:pt x="15266" y="515"/>
                  </a:lnTo>
                  <a:lnTo>
                    <a:pt x="13765" y="772"/>
                  </a:lnTo>
                  <a:lnTo>
                    <a:pt x="12350" y="1029"/>
                  </a:lnTo>
                  <a:lnTo>
                    <a:pt x="11063" y="1287"/>
                  </a:lnTo>
                  <a:lnTo>
                    <a:pt x="9906" y="1587"/>
                  </a:lnTo>
                  <a:lnTo>
                    <a:pt x="8876" y="1844"/>
                  </a:lnTo>
                  <a:lnTo>
                    <a:pt x="7204" y="2316"/>
                  </a:lnTo>
                  <a:lnTo>
                    <a:pt x="6132" y="2659"/>
                  </a:lnTo>
                  <a:lnTo>
                    <a:pt x="5789" y="2787"/>
                  </a:lnTo>
                  <a:lnTo>
                    <a:pt x="5317" y="2959"/>
                  </a:lnTo>
                  <a:lnTo>
                    <a:pt x="4889" y="3173"/>
                  </a:lnTo>
                  <a:lnTo>
                    <a:pt x="4503" y="3431"/>
                  </a:lnTo>
                  <a:lnTo>
                    <a:pt x="4117" y="3731"/>
                  </a:lnTo>
                  <a:lnTo>
                    <a:pt x="3731" y="4074"/>
                  </a:lnTo>
                  <a:lnTo>
                    <a:pt x="3388" y="4460"/>
                  </a:lnTo>
                  <a:lnTo>
                    <a:pt x="3088" y="4888"/>
                  </a:lnTo>
                  <a:lnTo>
                    <a:pt x="2788" y="5317"/>
                  </a:lnTo>
                  <a:lnTo>
                    <a:pt x="2487" y="5789"/>
                  </a:lnTo>
                  <a:lnTo>
                    <a:pt x="2230" y="6304"/>
                  </a:lnTo>
                  <a:lnTo>
                    <a:pt x="1758" y="7333"/>
                  </a:lnTo>
                  <a:lnTo>
                    <a:pt x="1373" y="8405"/>
                  </a:lnTo>
                  <a:lnTo>
                    <a:pt x="1029" y="9519"/>
                  </a:lnTo>
                  <a:lnTo>
                    <a:pt x="729" y="10591"/>
                  </a:lnTo>
                  <a:lnTo>
                    <a:pt x="515" y="11621"/>
                  </a:lnTo>
                  <a:lnTo>
                    <a:pt x="343" y="12564"/>
                  </a:lnTo>
                  <a:lnTo>
                    <a:pt x="215" y="13422"/>
                  </a:lnTo>
                  <a:lnTo>
                    <a:pt x="43" y="14708"/>
                  </a:lnTo>
                  <a:lnTo>
                    <a:pt x="0" y="15180"/>
                  </a:lnTo>
                  <a:lnTo>
                    <a:pt x="18396" y="15737"/>
                  </a:lnTo>
                  <a:lnTo>
                    <a:pt x="239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442;p74"/>
            <p:cNvSpPr/>
            <p:nvPr/>
          </p:nvSpPr>
          <p:spPr>
            <a:xfrm>
              <a:off x="2110876" y="3714470"/>
              <a:ext cx="862020" cy="797309"/>
            </a:xfrm>
            <a:custGeom>
              <a:avLst/>
              <a:gdLst/>
              <a:ahLst/>
              <a:cxnLst/>
              <a:rect l="l" t="t" r="r" b="b"/>
              <a:pathLst>
                <a:path w="41122" h="38035" extrusionOk="0">
                  <a:moveTo>
                    <a:pt x="11492" y="1"/>
                  </a:moveTo>
                  <a:lnTo>
                    <a:pt x="9262" y="44"/>
                  </a:lnTo>
                  <a:lnTo>
                    <a:pt x="7375" y="129"/>
                  </a:lnTo>
                  <a:lnTo>
                    <a:pt x="5617" y="258"/>
                  </a:lnTo>
                  <a:lnTo>
                    <a:pt x="0" y="14837"/>
                  </a:lnTo>
                  <a:lnTo>
                    <a:pt x="16637" y="12093"/>
                  </a:lnTo>
                  <a:lnTo>
                    <a:pt x="16809" y="12865"/>
                  </a:lnTo>
                  <a:lnTo>
                    <a:pt x="16981" y="13594"/>
                  </a:lnTo>
                  <a:lnTo>
                    <a:pt x="17195" y="14322"/>
                  </a:lnTo>
                  <a:lnTo>
                    <a:pt x="17452" y="15051"/>
                  </a:lnTo>
                  <a:lnTo>
                    <a:pt x="17709" y="15780"/>
                  </a:lnTo>
                  <a:lnTo>
                    <a:pt x="18052" y="16466"/>
                  </a:lnTo>
                  <a:lnTo>
                    <a:pt x="18739" y="17924"/>
                  </a:lnTo>
                  <a:lnTo>
                    <a:pt x="19510" y="19296"/>
                  </a:lnTo>
                  <a:lnTo>
                    <a:pt x="20411" y="20669"/>
                  </a:lnTo>
                  <a:lnTo>
                    <a:pt x="21311" y="21955"/>
                  </a:lnTo>
                  <a:lnTo>
                    <a:pt x="22298" y="23241"/>
                  </a:lnTo>
                  <a:lnTo>
                    <a:pt x="23327" y="24485"/>
                  </a:lnTo>
                  <a:lnTo>
                    <a:pt x="24356" y="25643"/>
                  </a:lnTo>
                  <a:lnTo>
                    <a:pt x="25385" y="26758"/>
                  </a:lnTo>
                  <a:lnTo>
                    <a:pt x="26414" y="27830"/>
                  </a:lnTo>
                  <a:lnTo>
                    <a:pt x="27400" y="28816"/>
                  </a:lnTo>
                  <a:lnTo>
                    <a:pt x="28344" y="29716"/>
                  </a:lnTo>
                  <a:lnTo>
                    <a:pt x="30059" y="31303"/>
                  </a:lnTo>
                  <a:lnTo>
                    <a:pt x="33060" y="33961"/>
                  </a:lnTo>
                  <a:lnTo>
                    <a:pt x="35547" y="36105"/>
                  </a:lnTo>
                  <a:lnTo>
                    <a:pt x="37863" y="38035"/>
                  </a:lnTo>
                  <a:lnTo>
                    <a:pt x="41122" y="38035"/>
                  </a:lnTo>
                  <a:lnTo>
                    <a:pt x="36362" y="28987"/>
                  </a:lnTo>
                  <a:lnTo>
                    <a:pt x="32417" y="21398"/>
                  </a:lnTo>
                  <a:lnTo>
                    <a:pt x="29158" y="15094"/>
                  </a:lnTo>
                  <a:lnTo>
                    <a:pt x="28558" y="13894"/>
                  </a:lnTo>
                  <a:lnTo>
                    <a:pt x="28001" y="12736"/>
                  </a:lnTo>
                  <a:lnTo>
                    <a:pt x="27014" y="10463"/>
                  </a:lnTo>
                  <a:lnTo>
                    <a:pt x="26071" y="8405"/>
                  </a:lnTo>
                  <a:lnTo>
                    <a:pt x="25642" y="7419"/>
                  </a:lnTo>
                  <a:lnTo>
                    <a:pt x="25128" y="6475"/>
                  </a:lnTo>
                  <a:lnTo>
                    <a:pt x="24656" y="5618"/>
                  </a:lnTo>
                  <a:lnTo>
                    <a:pt x="24141" y="4760"/>
                  </a:lnTo>
                  <a:lnTo>
                    <a:pt x="23541" y="3988"/>
                  </a:lnTo>
                  <a:lnTo>
                    <a:pt x="22941" y="3260"/>
                  </a:lnTo>
                  <a:lnTo>
                    <a:pt x="22255" y="2573"/>
                  </a:lnTo>
                  <a:lnTo>
                    <a:pt x="21526" y="1973"/>
                  </a:lnTo>
                  <a:lnTo>
                    <a:pt x="20711" y="1416"/>
                  </a:lnTo>
                  <a:lnTo>
                    <a:pt x="19811" y="901"/>
                  </a:lnTo>
                  <a:lnTo>
                    <a:pt x="19510" y="773"/>
                  </a:lnTo>
                  <a:lnTo>
                    <a:pt x="19124" y="644"/>
                  </a:lnTo>
                  <a:lnTo>
                    <a:pt x="18267" y="429"/>
                  </a:lnTo>
                  <a:lnTo>
                    <a:pt x="17281" y="258"/>
                  </a:lnTo>
                  <a:lnTo>
                    <a:pt x="16209" y="129"/>
                  </a:lnTo>
                  <a:lnTo>
                    <a:pt x="15094" y="44"/>
                  </a:lnTo>
                  <a:lnTo>
                    <a:pt x="13893" y="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443;p74"/>
            <p:cNvSpPr/>
            <p:nvPr/>
          </p:nvSpPr>
          <p:spPr>
            <a:xfrm>
              <a:off x="2705063" y="4272702"/>
              <a:ext cx="267880" cy="239119"/>
            </a:xfrm>
            <a:custGeom>
              <a:avLst/>
              <a:gdLst/>
              <a:ahLst/>
              <a:cxnLst/>
              <a:rect l="l" t="t" r="r" b="b"/>
              <a:pathLst>
                <a:path w="12779" h="11407" extrusionOk="0">
                  <a:moveTo>
                    <a:pt x="6776" y="1"/>
                  </a:moveTo>
                  <a:lnTo>
                    <a:pt x="6175" y="44"/>
                  </a:lnTo>
                  <a:lnTo>
                    <a:pt x="5575" y="130"/>
                  </a:lnTo>
                  <a:lnTo>
                    <a:pt x="4975" y="215"/>
                  </a:lnTo>
                  <a:lnTo>
                    <a:pt x="4460" y="387"/>
                  </a:lnTo>
                  <a:lnTo>
                    <a:pt x="3946" y="558"/>
                  </a:lnTo>
                  <a:lnTo>
                    <a:pt x="3431" y="730"/>
                  </a:lnTo>
                  <a:lnTo>
                    <a:pt x="2959" y="944"/>
                  </a:lnTo>
                  <a:lnTo>
                    <a:pt x="2531" y="1159"/>
                  </a:lnTo>
                  <a:lnTo>
                    <a:pt x="1716" y="1673"/>
                  </a:lnTo>
                  <a:lnTo>
                    <a:pt x="1030" y="2145"/>
                  </a:lnTo>
                  <a:lnTo>
                    <a:pt x="472" y="2659"/>
                  </a:lnTo>
                  <a:lnTo>
                    <a:pt x="1" y="3088"/>
                  </a:lnTo>
                  <a:lnTo>
                    <a:pt x="1716" y="4675"/>
                  </a:lnTo>
                  <a:lnTo>
                    <a:pt x="4717" y="7333"/>
                  </a:lnTo>
                  <a:lnTo>
                    <a:pt x="7204" y="9477"/>
                  </a:lnTo>
                  <a:lnTo>
                    <a:pt x="9520" y="11407"/>
                  </a:lnTo>
                  <a:lnTo>
                    <a:pt x="12779" y="11407"/>
                  </a:lnTo>
                  <a:lnTo>
                    <a:pt x="67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444;p74"/>
            <p:cNvSpPr/>
            <p:nvPr/>
          </p:nvSpPr>
          <p:spPr>
            <a:xfrm>
              <a:off x="2874957" y="4473182"/>
              <a:ext cx="285866" cy="127641"/>
            </a:xfrm>
            <a:custGeom>
              <a:avLst/>
              <a:gdLst/>
              <a:ahLst/>
              <a:cxnLst/>
              <a:rect l="l" t="t" r="r" b="b"/>
              <a:pathLst>
                <a:path w="13637" h="6089" extrusionOk="0">
                  <a:moveTo>
                    <a:pt x="3860" y="0"/>
                  </a:moveTo>
                  <a:lnTo>
                    <a:pt x="3774" y="172"/>
                  </a:lnTo>
                  <a:lnTo>
                    <a:pt x="3774" y="343"/>
                  </a:lnTo>
                  <a:lnTo>
                    <a:pt x="3731" y="600"/>
                  </a:lnTo>
                  <a:lnTo>
                    <a:pt x="3774" y="1072"/>
                  </a:lnTo>
                  <a:lnTo>
                    <a:pt x="3774" y="1244"/>
                  </a:lnTo>
                  <a:lnTo>
                    <a:pt x="730" y="1244"/>
                  </a:lnTo>
                  <a:lnTo>
                    <a:pt x="473" y="1286"/>
                  </a:lnTo>
                  <a:lnTo>
                    <a:pt x="430" y="1329"/>
                  </a:lnTo>
                  <a:lnTo>
                    <a:pt x="387" y="1372"/>
                  </a:lnTo>
                  <a:lnTo>
                    <a:pt x="387" y="1501"/>
                  </a:lnTo>
                  <a:lnTo>
                    <a:pt x="473" y="1672"/>
                  </a:lnTo>
                  <a:lnTo>
                    <a:pt x="730" y="1930"/>
                  </a:lnTo>
                  <a:lnTo>
                    <a:pt x="858" y="2058"/>
                  </a:lnTo>
                  <a:lnTo>
                    <a:pt x="601" y="2616"/>
                  </a:lnTo>
                  <a:lnTo>
                    <a:pt x="387" y="3173"/>
                  </a:lnTo>
                  <a:lnTo>
                    <a:pt x="130" y="3816"/>
                  </a:lnTo>
                  <a:lnTo>
                    <a:pt x="87" y="4159"/>
                  </a:lnTo>
                  <a:lnTo>
                    <a:pt x="1" y="4502"/>
                  </a:lnTo>
                  <a:lnTo>
                    <a:pt x="1" y="4803"/>
                  </a:lnTo>
                  <a:lnTo>
                    <a:pt x="1" y="5103"/>
                  </a:lnTo>
                  <a:lnTo>
                    <a:pt x="87" y="5360"/>
                  </a:lnTo>
                  <a:lnTo>
                    <a:pt x="215" y="5574"/>
                  </a:lnTo>
                  <a:lnTo>
                    <a:pt x="430" y="5746"/>
                  </a:lnTo>
                  <a:lnTo>
                    <a:pt x="730" y="5875"/>
                  </a:lnTo>
                  <a:lnTo>
                    <a:pt x="1416" y="5960"/>
                  </a:lnTo>
                  <a:lnTo>
                    <a:pt x="2188" y="6046"/>
                  </a:lnTo>
                  <a:lnTo>
                    <a:pt x="3045" y="6089"/>
                  </a:lnTo>
                  <a:lnTo>
                    <a:pt x="5618" y="6089"/>
                  </a:lnTo>
                  <a:lnTo>
                    <a:pt x="7162" y="6046"/>
                  </a:lnTo>
                  <a:lnTo>
                    <a:pt x="9006" y="6089"/>
                  </a:lnTo>
                  <a:lnTo>
                    <a:pt x="11192" y="6089"/>
                  </a:lnTo>
                  <a:lnTo>
                    <a:pt x="12179" y="6046"/>
                  </a:lnTo>
                  <a:lnTo>
                    <a:pt x="12951" y="5960"/>
                  </a:lnTo>
                  <a:lnTo>
                    <a:pt x="13294" y="5917"/>
                  </a:lnTo>
                  <a:lnTo>
                    <a:pt x="13508" y="5832"/>
                  </a:lnTo>
                  <a:lnTo>
                    <a:pt x="13637" y="5789"/>
                  </a:lnTo>
                  <a:lnTo>
                    <a:pt x="13637" y="5746"/>
                  </a:lnTo>
                  <a:lnTo>
                    <a:pt x="13637" y="5703"/>
                  </a:lnTo>
                  <a:lnTo>
                    <a:pt x="13465" y="5403"/>
                  </a:lnTo>
                  <a:lnTo>
                    <a:pt x="13208" y="5103"/>
                  </a:lnTo>
                  <a:lnTo>
                    <a:pt x="12865" y="4845"/>
                  </a:lnTo>
                  <a:lnTo>
                    <a:pt x="12436" y="4545"/>
                  </a:lnTo>
                  <a:lnTo>
                    <a:pt x="11964" y="4288"/>
                  </a:lnTo>
                  <a:lnTo>
                    <a:pt x="11450" y="4074"/>
                  </a:lnTo>
                  <a:lnTo>
                    <a:pt x="10335" y="3602"/>
                  </a:lnTo>
                  <a:lnTo>
                    <a:pt x="9220" y="3216"/>
                  </a:lnTo>
                  <a:lnTo>
                    <a:pt x="8191" y="2873"/>
                  </a:lnTo>
                  <a:lnTo>
                    <a:pt x="6862" y="2444"/>
                  </a:lnTo>
                  <a:lnTo>
                    <a:pt x="6519" y="2230"/>
                  </a:lnTo>
                  <a:lnTo>
                    <a:pt x="6090" y="1930"/>
                  </a:lnTo>
                  <a:lnTo>
                    <a:pt x="5661" y="1544"/>
                  </a:lnTo>
                  <a:lnTo>
                    <a:pt x="5232" y="1115"/>
                  </a:lnTo>
                  <a:lnTo>
                    <a:pt x="4460" y="343"/>
                  </a:lnTo>
                  <a:lnTo>
                    <a:pt x="4160" y="86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445;p74"/>
            <p:cNvSpPr/>
            <p:nvPr/>
          </p:nvSpPr>
          <p:spPr>
            <a:xfrm>
              <a:off x="1647023" y="3696503"/>
              <a:ext cx="689436" cy="365859"/>
            </a:xfrm>
            <a:custGeom>
              <a:avLst/>
              <a:gdLst/>
              <a:ahLst/>
              <a:cxnLst/>
              <a:rect l="l" t="t" r="r" b="b"/>
              <a:pathLst>
                <a:path w="32889" h="17453" extrusionOk="0">
                  <a:moveTo>
                    <a:pt x="17066" y="0"/>
                  </a:moveTo>
                  <a:lnTo>
                    <a:pt x="1029" y="3130"/>
                  </a:lnTo>
                  <a:lnTo>
                    <a:pt x="944" y="3473"/>
                  </a:lnTo>
                  <a:lnTo>
                    <a:pt x="686" y="4417"/>
                  </a:lnTo>
                  <a:lnTo>
                    <a:pt x="386" y="5832"/>
                  </a:lnTo>
                  <a:lnTo>
                    <a:pt x="215" y="6646"/>
                  </a:lnTo>
                  <a:lnTo>
                    <a:pt x="129" y="7504"/>
                  </a:lnTo>
                  <a:lnTo>
                    <a:pt x="43" y="8447"/>
                  </a:lnTo>
                  <a:lnTo>
                    <a:pt x="0" y="9391"/>
                  </a:lnTo>
                  <a:lnTo>
                    <a:pt x="43" y="10377"/>
                  </a:lnTo>
                  <a:lnTo>
                    <a:pt x="172" y="11320"/>
                  </a:lnTo>
                  <a:lnTo>
                    <a:pt x="386" y="12264"/>
                  </a:lnTo>
                  <a:lnTo>
                    <a:pt x="515" y="12692"/>
                  </a:lnTo>
                  <a:lnTo>
                    <a:pt x="686" y="13121"/>
                  </a:lnTo>
                  <a:lnTo>
                    <a:pt x="858" y="13550"/>
                  </a:lnTo>
                  <a:lnTo>
                    <a:pt x="1072" y="13979"/>
                  </a:lnTo>
                  <a:lnTo>
                    <a:pt x="1330" y="14365"/>
                  </a:lnTo>
                  <a:lnTo>
                    <a:pt x="1630" y="14708"/>
                  </a:lnTo>
                  <a:lnTo>
                    <a:pt x="1973" y="15051"/>
                  </a:lnTo>
                  <a:lnTo>
                    <a:pt x="2359" y="15351"/>
                  </a:lnTo>
                  <a:lnTo>
                    <a:pt x="2830" y="15651"/>
                  </a:lnTo>
                  <a:lnTo>
                    <a:pt x="3345" y="15908"/>
                  </a:lnTo>
                  <a:lnTo>
                    <a:pt x="3902" y="16123"/>
                  </a:lnTo>
                  <a:lnTo>
                    <a:pt x="4546" y="16337"/>
                  </a:lnTo>
                  <a:lnTo>
                    <a:pt x="5189" y="16552"/>
                  </a:lnTo>
                  <a:lnTo>
                    <a:pt x="5918" y="16723"/>
                  </a:lnTo>
                  <a:lnTo>
                    <a:pt x="7461" y="16980"/>
                  </a:lnTo>
                  <a:lnTo>
                    <a:pt x="9091" y="17195"/>
                  </a:lnTo>
                  <a:lnTo>
                    <a:pt x="10849" y="17323"/>
                  </a:lnTo>
                  <a:lnTo>
                    <a:pt x="12693" y="17409"/>
                  </a:lnTo>
                  <a:lnTo>
                    <a:pt x="14536" y="17452"/>
                  </a:lnTo>
                  <a:lnTo>
                    <a:pt x="16423" y="17452"/>
                  </a:lnTo>
                  <a:lnTo>
                    <a:pt x="20154" y="17409"/>
                  </a:lnTo>
                  <a:lnTo>
                    <a:pt x="23541" y="17323"/>
                  </a:lnTo>
                  <a:lnTo>
                    <a:pt x="26457" y="17238"/>
                  </a:lnTo>
                  <a:lnTo>
                    <a:pt x="32889" y="386"/>
                  </a:lnTo>
                  <a:lnTo>
                    <a:pt x="31088" y="343"/>
                  </a:lnTo>
                  <a:lnTo>
                    <a:pt x="29416" y="343"/>
                  </a:lnTo>
                  <a:lnTo>
                    <a:pt x="27829" y="386"/>
                  </a:lnTo>
                  <a:lnTo>
                    <a:pt x="26414" y="472"/>
                  </a:lnTo>
                  <a:lnTo>
                    <a:pt x="25128" y="600"/>
                  </a:lnTo>
                  <a:lnTo>
                    <a:pt x="23927" y="772"/>
                  </a:lnTo>
                  <a:lnTo>
                    <a:pt x="22855" y="901"/>
                  </a:lnTo>
                  <a:lnTo>
                    <a:pt x="21912" y="1072"/>
                  </a:lnTo>
                  <a:lnTo>
                    <a:pt x="21097" y="1286"/>
                  </a:lnTo>
                  <a:lnTo>
                    <a:pt x="20368" y="1458"/>
                  </a:lnTo>
                  <a:lnTo>
                    <a:pt x="19296" y="1758"/>
                  </a:lnTo>
                  <a:lnTo>
                    <a:pt x="18653" y="2015"/>
                  </a:lnTo>
                  <a:lnTo>
                    <a:pt x="18439" y="2101"/>
                  </a:lnTo>
                  <a:lnTo>
                    <a:pt x="18353" y="1715"/>
                  </a:lnTo>
                  <a:lnTo>
                    <a:pt x="18181" y="1372"/>
                  </a:lnTo>
                  <a:lnTo>
                    <a:pt x="17967" y="986"/>
                  </a:lnTo>
                  <a:lnTo>
                    <a:pt x="17710" y="686"/>
                  </a:lnTo>
                  <a:lnTo>
                    <a:pt x="17238" y="172"/>
                  </a:lnTo>
                  <a:lnTo>
                    <a:pt x="17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446;p74"/>
            <p:cNvSpPr/>
            <p:nvPr/>
          </p:nvSpPr>
          <p:spPr>
            <a:xfrm>
              <a:off x="2154922" y="3716273"/>
              <a:ext cx="126760" cy="346091"/>
            </a:xfrm>
            <a:custGeom>
              <a:avLst/>
              <a:gdLst/>
              <a:ahLst/>
              <a:cxnLst/>
              <a:rect l="l" t="t" r="r" b="b"/>
              <a:pathLst>
                <a:path w="6047" h="16510" extrusionOk="0">
                  <a:moveTo>
                    <a:pt x="5789" y="0"/>
                  </a:moveTo>
                  <a:lnTo>
                    <a:pt x="5746" y="43"/>
                  </a:lnTo>
                  <a:lnTo>
                    <a:pt x="5703" y="129"/>
                  </a:lnTo>
                  <a:lnTo>
                    <a:pt x="0" y="16295"/>
                  </a:lnTo>
                  <a:lnTo>
                    <a:pt x="0" y="16338"/>
                  </a:lnTo>
                  <a:lnTo>
                    <a:pt x="0" y="16423"/>
                  </a:lnTo>
                  <a:lnTo>
                    <a:pt x="43" y="16466"/>
                  </a:lnTo>
                  <a:lnTo>
                    <a:pt x="86" y="16509"/>
                  </a:lnTo>
                  <a:lnTo>
                    <a:pt x="215" y="16509"/>
                  </a:lnTo>
                  <a:lnTo>
                    <a:pt x="300" y="16466"/>
                  </a:lnTo>
                  <a:lnTo>
                    <a:pt x="343" y="16380"/>
                  </a:lnTo>
                  <a:lnTo>
                    <a:pt x="6046" y="215"/>
                  </a:lnTo>
                  <a:lnTo>
                    <a:pt x="6046" y="172"/>
                  </a:lnTo>
                  <a:lnTo>
                    <a:pt x="6046" y="86"/>
                  </a:lnTo>
                  <a:lnTo>
                    <a:pt x="6003" y="43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447;p74"/>
            <p:cNvSpPr/>
            <p:nvPr/>
          </p:nvSpPr>
          <p:spPr>
            <a:xfrm>
              <a:off x="2154922" y="3716273"/>
              <a:ext cx="126760" cy="346091"/>
            </a:xfrm>
            <a:custGeom>
              <a:avLst/>
              <a:gdLst/>
              <a:ahLst/>
              <a:cxnLst/>
              <a:rect l="l" t="t" r="r" b="b"/>
              <a:pathLst>
                <a:path w="6047" h="16510" fill="none" extrusionOk="0">
                  <a:moveTo>
                    <a:pt x="5703" y="129"/>
                  </a:moveTo>
                  <a:lnTo>
                    <a:pt x="0" y="16295"/>
                  </a:lnTo>
                  <a:lnTo>
                    <a:pt x="0" y="16295"/>
                  </a:lnTo>
                  <a:lnTo>
                    <a:pt x="0" y="16338"/>
                  </a:lnTo>
                  <a:lnTo>
                    <a:pt x="0" y="16423"/>
                  </a:lnTo>
                  <a:lnTo>
                    <a:pt x="43" y="16466"/>
                  </a:lnTo>
                  <a:lnTo>
                    <a:pt x="86" y="16509"/>
                  </a:lnTo>
                  <a:lnTo>
                    <a:pt x="86" y="16509"/>
                  </a:lnTo>
                  <a:lnTo>
                    <a:pt x="172" y="16509"/>
                  </a:lnTo>
                  <a:lnTo>
                    <a:pt x="215" y="16509"/>
                  </a:lnTo>
                  <a:lnTo>
                    <a:pt x="300" y="16466"/>
                  </a:lnTo>
                  <a:lnTo>
                    <a:pt x="343" y="16380"/>
                  </a:lnTo>
                  <a:lnTo>
                    <a:pt x="6046" y="215"/>
                  </a:lnTo>
                  <a:lnTo>
                    <a:pt x="6046" y="215"/>
                  </a:lnTo>
                  <a:lnTo>
                    <a:pt x="6046" y="172"/>
                  </a:lnTo>
                  <a:lnTo>
                    <a:pt x="6046" y="86"/>
                  </a:lnTo>
                  <a:lnTo>
                    <a:pt x="6003" y="43"/>
                  </a:lnTo>
                  <a:lnTo>
                    <a:pt x="5961" y="0"/>
                  </a:lnTo>
                  <a:lnTo>
                    <a:pt x="5961" y="0"/>
                  </a:lnTo>
                  <a:lnTo>
                    <a:pt x="5875" y="0"/>
                  </a:lnTo>
                  <a:lnTo>
                    <a:pt x="5789" y="0"/>
                  </a:lnTo>
                  <a:lnTo>
                    <a:pt x="5746" y="43"/>
                  </a:lnTo>
                  <a:lnTo>
                    <a:pt x="5703" y="12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448;p74"/>
            <p:cNvSpPr/>
            <p:nvPr/>
          </p:nvSpPr>
          <p:spPr>
            <a:xfrm>
              <a:off x="1647925" y="3696503"/>
              <a:ext cx="385626" cy="254380"/>
            </a:xfrm>
            <a:custGeom>
              <a:avLst/>
              <a:gdLst/>
              <a:ahLst/>
              <a:cxnLst/>
              <a:rect l="l" t="t" r="r" b="b"/>
              <a:pathLst>
                <a:path w="18396" h="12135" extrusionOk="0">
                  <a:moveTo>
                    <a:pt x="17023" y="0"/>
                  </a:moveTo>
                  <a:lnTo>
                    <a:pt x="986" y="3130"/>
                  </a:lnTo>
                  <a:lnTo>
                    <a:pt x="729" y="3988"/>
                  </a:lnTo>
                  <a:lnTo>
                    <a:pt x="515" y="4888"/>
                  </a:lnTo>
                  <a:lnTo>
                    <a:pt x="257" y="6089"/>
                  </a:lnTo>
                  <a:lnTo>
                    <a:pt x="86" y="7461"/>
                  </a:lnTo>
                  <a:lnTo>
                    <a:pt x="0" y="8190"/>
                  </a:lnTo>
                  <a:lnTo>
                    <a:pt x="0" y="8919"/>
                  </a:lnTo>
                  <a:lnTo>
                    <a:pt x="0" y="9691"/>
                  </a:lnTo>
                  <a:lnTo>
                    <a:pt x="0" y="10463"/>
                  </a:lnTo>
                  <a:lnTo>
                    <a:pt x="129" y="11192"/>
                  </a:lnTo>
                  <a:lnTo>
                    <a:pt x="257" y="11963"/>
                  </a:lnTo>
                  <a:lnTo>
                    <a:pt x="858" y="12092"/>
                  </a:lnTo>
                  <a:lnTo>
                    <a:pt x="1458" y="12135"/>
                  </a:lnTo>
                  <a:lnTo>
                    <a:pt x="2058" y="12049"/>
                  </a:lnTo>
                  <a:lnTo>
                    <a:pt x="2659" y="11921"/>
                  </a:lnTo>
                  <a:lnTo>
                    <a:pt x="3259" y="11706"/>
                  </a:lnTo>
                  <a:lnTo>
                    <a:pt x="3859" y="11449"/>
                  </a:lnTo>
                  <a:lnTo>
                    <a:pt x="4460" y="11106"/>
                  </a:lnTo>
                  <a:lnTo>
                    <a:pt x="5060" y="10720"/>
                  </a:lnTo>
                  <a:lnTo>
                    <a:pt x="5703" y="10248"/>
                  </a:lnTo>
                  <a:lnTo>
                    <a:pt x="6346" y="9734"/>
                  </a:lnTo>
                  <a:lnTo>
                    <a:pt x="7718" y="8662"/>
                  </a:lnTo>
                  <a:lnTo>
                    <a:pt x="9134" y="7461"/>
                  </a:lnTo>
                  <a:lnTo>
                    <a:pt x="10677" y="6218"/>
                  </a:lnTo>
                  <a:lnTo>
                    <a:pt x="11578" y="5532"/>
                  </a:lnTo>
                  <a:lnTo>
                    <a:pt x="12392" y="4931"/>
                  </a:lnTo>
                  <a:lnTo>
                    <a:pt x="13207" y="4374"/>
                  </a:lnTo>
                  <a:lnTo>
                    <a:pt x="13936" y="3945"/>
                  </a:lnTo>
                  <a:lnTo>
                    <a:pt x="14665" y="3516"/>
                  </a:lnTo>
                  <a:lnTo>
                    <a:pt x="15265" y="3216"/>
                  </a:lnTo>
                  <a:lnTo>
                    <a:pt x="16380" y="2702"/>
                  </a:lnTo>
                  <a:lnTo>
                    <a:pt x="17281" y="2358"/>
                  </a:lnTo>
                  <a:lnTo>
                    <a:pt x="17881" y="2187"/>
                  </a:lnTo>
                  <a:lnTo>
                    <a:pt x="18267" y="2101"/>
                  </a:lnTo>
                  <a:lnTo>
                    <a:pt x="18396" y="2101"/>
                  </a:lnTo>
                  <a:lnTo>
                    <a:pt x="18310" y="1715"/>
                  </a:lnTo>
                  <a:lnTo>
                    <a:pt x="18138" y="1372"/>
                  </a:lnTo>
                  <a:lnTo>
                    <a:pt x="17924" y="986"/>
                  </a:lnTo>
                  <a:lnTo>
                    <a:pt x="17667" y="686"/>
                  </a:lnTo>
                  <a:lnTo>
                    <a:pt x="17195" y="172"/>
                  </a:lnTo>
                  <a:lnTo>
                    <a:pt x="17023" y="0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49;p74"/>
            <p:cNvSpPr/>
            <p:nvPr/>
          </p:nvSpPr>
          <p:spPr>
            <a:xfrm>
              <a:off x="1893331" y="3729753"/>
              <a:ext cx="338880" cy="133950"/>
            </a:xfrm>
            <a:custGeom>
              <a:avLst/>
              <a:gdLst/>
              <a:ahLst/>
              <a:cxnLst/>
              <a:rect l="l" t="t" r="r" b="b"/>
              <a:pathLst>
                <a:path w="16166" h="6390" extrusionOk="0">
                  <a:moveTo>
                    <a:pt x="172" y="1"/>
                  </a:moveTo>
                  <a:lnTo>
                    <a:pt x="86" y="44"/>
                  </a:lnTo>
                  <a:lnTo>
                    <a:pt x="43" y="86"/>
                  </a:lnTo>
                  <a:lnTo>
                    <a:pt x="0" y="172"/>
                  </a:lnTo>
                  <a:lnTo>
                    <a:pt x="0" y="215"/>
                  </a:lnTo>
                  <a:lnTo>
                    <a:pt x="43" y="301"/>
                  </a:lnTo>
                  <a:lnTo>
                    <a:pt x="86" y="344"/>
                  </a:lnTo>
                  <a:lnTo>
                    <a:pt x="215" y="429"/>
                  </a:lnTo>
                  <a:lnTo>
                    <a:pt x="300" y="601"/>
                  </a:lnTo>
                  <a:lnTo>
                    <a:pt x="472" y="944"/>
                  </a:lnTo>
                  <a:lnTo>
                    <a:pt x="601" y="1416"/>
                  </a:lnTo>
                  <a:lnTo>
                    <a:pt x="729" y="2187"/>
                  </a:lnTo>
                  <a:lnTo>
                    <a:pt x="815" y="3002"/>
                  </a:lnTo>
                  <a:lnTo>
                    <a:pt x="815" y="4031"/>
                  </a:lnTo>
                  <a:lnTo>
                    <a:pt x="815" y="4117"/>
                  </a:lnTo>
                  <a:lnTo>
                    <a:pt x="858" y="4203"/>
                  </a:lnTo>
                  <a:lnTo>
                    <a:pt x="1072" y="4417"/>
                  </a:lnTo>
                  <a:lnTo>
                    <a:pt x="1287" y="4632"/>
                  </a:lnTo>
                  <a:lnTo>
                    <a:pt x="1630" y="4846"/>
                  </a:lnTo>
                  <a:lnTo>
                    <a:pt x="2016" y="5103"/>
                  </a:lnTo>
                  <a:lnTo>
                    <a:pt x="2444" y="5318"/>
                  </a:lnTo>
                  <a:lnTo>
                    <a:pt x="3002" y="5446"/>
                  </a:lnTo>
                  <a:lnTo>
                    <a:pt x="3302" y="5489"/>
                  </a:lnTo>
                  <a:lnTo>
                    <a:pt x="3859" y="5489"/>
                  </a:lnTo>
                  <a:lnTo>
                    <a:pt x="4974" y="5532"/>
                  </a:lnTo>
                  <a:lnTo>
                    <a:pt x="6647" y="5661"/>
                  </a:lnTo>
                  <a:lnTo>
                    <a:pt x="9648" y="5875"/>
                  </a:lnTo>
                  <a:lnTo>
                    <a:pt x="12693" y="6132"/>
                  </a:lnTo>
                  <a:lnTo>
                    <a:pt x="15051" y="6347"/>
                  </a:lnTo>
                  <a:lnTo>
                    <a:pt x="15952" y="6390"/>
                  </a:lnTo>
                  <a:lnTo>
                    <a:pt x="16080" y="6390"/>
                  </a:lnTo>
                  <a:lnTo>
                    <a:pt x="16123" y="6304"/>
                  </a:lnTo>
                  <a:lnTo>
                    <a:pt x="16166" y="6261"/>
                  </a:lnTo>
                  <a:lnTo>
                    <a:pt x="16166" y="6175"/>
                  </a:lnTo>
                  <a:lnTo>
                    <a:pt x="16123" y="6132"/>
                  </a:lnTo>
                  <a:lnTo>
                    <a:pt x="16080" y="6090"/>
                  </a:lnTo>
                  <a:lnTo>
                    <a:pt x="15994" y="6047"/>
                  </a:lnTo>
                  <a:lnTo>
                    <a:pt x="10720" y="5618"/>
                  </a:lnTo>
                  <a:lnTo>
                    <a:pt x="6647" y="5275"/>
                  </a:lnTo>
                  <a:lnTo>
                    <a:pt x="4974" y="5189"/>
                  </a:lnTo>
                  <a:lnTo>
                    <a:pt x="3859" y="5146"/>
                  </a:lnTo>
                  <a:lnTo>
                    <a:pt x="3302" y="5146"/>
                  </a:lnTo>
                  <a:lnTo>
                    <a:pt x="3045" y="5103"/>
                  </a:lnTo>
                  <a:lnTo>
                    <a:pt x="2573" y="4975"/>
                  </a:lnTo>
                  <a:lnTo>
                    <a:pt x="2144" y="4803"/>
                  </a:lnTo>
                  <a:lnTo>
                    <a:pt x="1801" y="4589"/>
                  </a:lnTo>
                  <a:lnTo>
                    <a:pt x="1544" y="4374"/>
                  </a:lnTo>
                  <a:lnTo>
                    <a:pt x="1330" y="4160"/>
                  </a:lnTo>
                  <a:lnTo>
                    <a:pt x="1201" y="4031"/>
                  </a:lnTo>
                  <a:lnTo>
                    <a:pt x="1158" y="3302"/>
                  </a:lnTo>
                  <a:lnTo>
                    <a:pt x="1115" y="2745"/>
                  </a:lnTo>
                  <a:lnTo>
                    <a:pt x="1072" y="2145"/>
                  </a:lnTo>
                  <a:lnTo>
                    <a:pt x="987" y="1501"/>
                  </a:lnTo>
                  <a:lnTo>
                    <a:pt x="815" y="901"/>
                  </a:lnTo>
                  <a:lnTo>
                    <a:pt x="729" y="644"/>
                  </a:lnTo>
                  <a:lnTo>
                    <a:pt x="601" y="387"/>
                  </a:lnTo>
                  <a:lnTo>
                    <a:pt x="472" y="215"/>
                  </a:lnTo>
                  <a:lnTo>
                    <a:pt x="300" y="44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450;p74"/>
            <p:cNvSpPr/>
            <p:nvPr/>
          </p:nvSpPr>
          <p:spPr>
            <a:xfrm>
              <a:off x="2348190" y="4263729"/>
              <a:ext cx="136655" cy="33267"/>
            </a:xfrm>
            <a:custGeom>
              <a:avLst/>
              <a:gdLst/>
              <a:ahLst/>
              <a:cxnLst/>
              <a:rect l="l" t="t" r="r" b="b"/>
              <a:pathLst>
                <a:path w="6519" h="1587" extrusionOk="0">
                  <a:moveTo>
                    <a:pt x="301" y="0"/>
                  </a:moveTo>
                  <a:lnTo>
                    <a:pt x="0" y="1372"/>
                  </a:lnTo>
                  <a:lnTo>
                    <a:pt x="1330" y="1501"/>
                  </a:lnTo>
                  <a:lnTo>
                    <a:pt x="2745" y="1587"/>
                  </a:lnTo>
                  <a:lnTo>
                    <a:pt x="4288" y="1587"/>
                  </a:lnTo>
                  <a:lnTo>
                    <a:pt x="5060" y="1501"/>
                  </a:lnTo>
                  <a:lnTo>
                    <a:pt x="5832" y="1415"/>
                  </a:lnTo>
                  <a:lnTo>
                    <a:pt x="6518" y="0"/>
                  </a:lnTo>
                  <a:lnTo>
                    <a:pt x="5661" y="172"/>
                  </a:lnTo>
                  <a:lnTo>
                    <a:pt x="4846" y="257"/>
                  </a:lnTo>
                  <a:lnTo>
                    <a:pt x="3988" y="300"/>
                  </a:lnTo>
                  <a:lnTo>
                    <a:pt x="3173" y="300"/>
                  </a:lnTo>
                  <a:lnTo>
                    <a:pt x="2359" y="257"/>
                  </a:lnTo>
                  <a:lnTo>
                    <a:pt x="1630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451;p74"/>
            <p:cNvSpPr/>
            <p:nvPr/>
          </p:nvSpPr>
          <p:spPr>
            <a:xfrm>
              <a:off x="2270875" y="4450708"/>
              <a:ext cx="277774" cy="118669"/>
            </a:xfrm>
            <a:custGeom>
              <a:avLst/>
              <a:gdLst/>
              <a:ahLst/>
              <a:cxnLst/>
              <a:rect l="l" t="t" r="r" b="b"/>
              <a:pathLst>
                <a:path w="13251" h="5661" extrusionOk="0">
                  <a:moveTo>
                    <a:pt x="5918" y="0"/>
                  </a:moveTo>
                  <a:lnTo>
                    <a:pt x="5747" y="43"/>
                  </a:lnTo>
                  <a:lnTo>
                    <a:pt x="5575" y="172"/>
                  </a:lnTo>
                  <a:lnTo>
                    <a:pt x="5404" y="386"/>
                  </a:lnTo>
                  <a:lnTo>
                    <a:pt x="5103" y="772"/>
                  </a:lnTo>
                  <a:lnTo>
                    <a:pt x="4975" y="943"/>
                  </a:lnTo>
                  <a:lnTo>
                    <a:pt x="1459" y="943"/>
                  </a:lnTo>
                  <a:lnTo>
                    <a:pt x="1373" y="986"/>
                  </a:lnTo>
                  <a:lnTo>
                    <a:pt x="1287" y="1029"/>
                  </a:lnTo>
                  <a:lnTo>
                    <a:pt x="1244" y="1072"/>
                  </a:lnTo>
                  <a:lnTo>
                    <a:pt x="1201" y="1158"/>
                  </a:lnTo>
                  <a:lnTo>
                    <a:pt x="1201" y="1329"/>
                  </a:lnTo>
                  <a:lnTo>
                    <a:pt x="1244" y="1544"/>
                  </a:lnTo>
                  <a:lnTo>
                    <a:pt x="1373" y="1930"/>
                  </a:lnTo>
                  <a:lnTo>
                    <a:pt x="1459" y="2101"/>
                  </a:lnTo>
                  <a:lnTo>
                    <a:pt x="1073" y="2616"/>
                  </a:lnTo>
                  <a:lnTo>
                    <a:pt x="730" y="3173"/>
                  </a:lnTo>
                  <a:lnTo>
                    <a:pt x="387" y="3773"/>
                  </a:lnTo>
                  <a:lnTo>
                    <a:pt x="87" y="4374"/>
                  </a:lnTo>
                  <a:lnTo>
                    <a:pt x="1" y="4674"/>
                  </a:lnTo>
                  <a:lnTo>
                    <a:pt x="1" y="4931"/>
                  </a:lnTo>
                  <a:lnTo>
                    <a:pt x="1" y="5146"/>
                  </a:lnTo>
                  <a:lnTo>
                    <a:pt x="129" y="5274"/>
                  </a:lnTo>
                  <a:lnTo>
                    <a:pt x="301" y="5403"/>
                  </a:lnTo>
                  <a:lnTo>
                    <a:pt x="558" y="5446"/>
                  </a:lnTo>
                  <a:lnTo>
                    <a:pt x="3260" y="5489"/>
                  </a:lnTo>
                  <a:lnTo>
                    <a:pt x="7505" y="5617"/>
                  </a:lnTo>
                  <a:lnTo>
                    <a:pt x="9649" y="5660"/>
                  </a:lnTo>
                  <a:lnTo>
                    <a:pt x="11492" y="5617"/>
                  </a:lnTo>
                  <a:lnTo>
                    <a:pt x="12736" y="5574"/>
                  </a:lnTo>
                  <a:lnTo>
                    <a:pt x="13122" y="5531"/>
                  </a:lnTo>
                  <a:lnTo>
                    <a:pt x="13208" y="5489"/>
                  </a:lnTo>
                  <a:lnTo>
                    <a:pt x="13251" y="5446"/>
                  </a:lnTo>
                  <a:lnTo>
                    <a:pt x="13251" y="5317"/>
                  </a:lnTo>
                  <a:lnTo>
                    <a:pt x="13208" y="5146"/>
                  </a:lnTo>
                  <a:lnTo>
                    <a:pt x="13165" y="5017"/>
                  </a:lnTo>
                  <a:lnTo>
                    <a:pt x="13036" y="4888"/>
                  </a:lnTo>
                  <a:lnTo>
                    <a:pt x="12736" y="4588"/>
                  </a:lnTo>
                  <a:lnTo>
                    <a:pt x="12350" y="4331"/>
                  </a:lnTo>
                  <a:lnTo>
                    <a:pt x="11836" y="4031"/>
                  </a:lnTo>
                  <a:lnTo>
                    <a:pt x="11278" y="3773"/>
                  </a:lnTo>
                  <a:lnTo>
                    <a:pt x="10035" y="3259"/>
                  </a:lnTo>
                  <a:lnTo>
                    <a:pt x="8791" y="2787"/>
                  </a:lnTo>
                  <a:lnTo>
                    <a:pt x="7719" y="2444"/>
                  </a:lnTo>
                  <a:lnTo>
                    <a:pt x="6647" y="2101"/>
                  </a:lnTo>
                  <a:lnTo>
                    <a:pt x="6604" y="1844"/>
                  </a:lnTo>
                  <a:lnTo>
                    <a:pt x="6518" y="1201"/>
                  </a:lnTo>
                  <a:lnTo>
                    <a:pt x="6304" y="515"/>
                  </a:lnTo>
                  <a:lnTo>
                    <a:pt x="6218" y="257"/>
                  </a:lnTo>
                  <a:lnTo>
                    <a:pt x="6090" y="43"/>
                  </a:lnTo>
                  <a:lnTo>
                    <a:pt x="60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452;p74"/>
            <p:cNvSpPr/>
            <p:nvPr/>
          </p:nvSpPr>
          <p:spPr>
            <a:xfrm>
              <a:off x="2189073" y="3335124"/>
              <a:ext cx="761358" cy="332591"/>
            </a:xfrm>
            <a:custGeom>
              <a:avLst/>
              <a:gdLst/>
              <a:ahLst/>
              <a:cxnLst/>
              <a:rect l="l" t="t" r="r" b="b"/>
              <a:pathLst>
                <a:path w="36320" h="15866" extrusionOk="0">
                  <a:moveTo>
                    <a:pt x="6004" y="1"/>
                  </a:moveTo>
                  <a:lnTo>
                    <a:pt x="1" y="5789"/>
                  </a:lnTo>
                  <a:lnTo>
                    <a:pt x="858" y="7119"/>
                  </a:lnTo>
                  <a:lnTo>
                    <a:pt x="1802" y="8534"/>
                  </a:lnTo>
                  <a:lnTo>
                    <a:pt x="3002" y="10163"/>
                  </a:lnTo>
                  <a:lnTo>
                    <a:pt x="3688" y="11021"/>
                  </a:lnTo>
                  <a:lnTo>
                    <a:pt x="4374" y="11878"/>
                  </a:lnTo>
                  <a:lnTo>
                    <a:pt x="5103" y="12693"/>
                  </a:lnTo>
                  <a:lnTo>
                    <a:pt x="5832" y="13465"/>
                  </a:lnTo>
                  <a:lnTo>
                    <a:pt x="6604" y="14194"/>
                  </a:lnTo>
                  <a:lnTo>
                    <a:pt x="7333" y="14794"/>
                  </a:lnTo>
                  <a:lnTo>
                    <a:pt x="8019" y="15266"/>
                  </a:lnTo>
                  <a:lnTo>
                    <a:pt x="8405" y="15437"/>
                  </a:lnTo>
                  <a:lnTo>
                    <a:pt x="8705" y="15609"/>
                  </a:lnTo>
                  <a:lnTo>
                    <a:pt x="9091" y="15737"/>
                  </a:lnTo>
                  <a:lnTo>
                    <a:pt x="9520" y="15823"/>
                  </a:lnTo>
                  <a:lnTo>
                    <a:pt x="10035" y="15866"/>
                  </a:lnTo>
                  <a:lnTo>
                    <a:pt x="11878" y="15866"/>
                  </a:lnTo>
                  <a:lnTo>
                    <a:pt x="13336" y="15737"/>
                  </a:lnTo>
                  <a:lnTo>
                    <a:pt x="14923" y="15523"/>
                  </a:lnTo>
                  <a:lnTo>
                    <a:pt x="16595" y="15266"/>
                  </a:lnTo>
                  <a:lnTo>
                    <a:pt x="18310" y="14965"/>
                  </a:lnTo>
                  <a:lnTo>
                    <a:pt x="19983" y="14622"/>
                  </a:lnTo>
                  <a:lnTo>
                    <a:pt x="23241" y="13893"/>
                  </a:lnTo>
                  <a:lnTo>
                    <a:pt x="25986" y="13250"/>
                  </a:lnTo>
                  <a:lnTo>
                    <a:pt x="28559" y="12607"/>
                  </a:lnTo>
                  <a:lnTo>
                    <a:pt x="28644" y="12693"/>
                  </a:lnTo>
                  <a:lnTo>
                    <a:pt x="28687" y="12736"/>
                  </a:lnTo>
                  <a:lnTo>
                    <a:pt x="28816" y="12821"/>
                  </a:lnTo>
                  <a:lnTo>
                    <a:pt x="29030" y="12864"/>
                  </a:lnTo>
                  <a:lnTo>
                    <a:pt x="29245" y="12864"/>
                  </a:lnTo>
                  <a:lnTo>
                    <a:pt x="29588" y="12779"/>
                  </a:lnTo>
                  <a:lnTo>
                    <a:pt x="29974" y="12607"/>
                  </a:lnTo>
                  <a:lnTo>
                    <a:pt x="30231" y="12478"/>
                  </a:lnTo>
                  <a:lnTo>
                    <a:pt x="30574" y="12350"/>
                  </a:lnTo>
                  <a:lnTo>
                    <a:pt x="31474" y="12178"/>
                  </a:lnTo>
                  <a:lnTo>
                    <a:pt x="32503" y="11964"/>
                  </a:lnTo>
                  <a:lnTo>
                    <a:pt x="33618" y="11835"/>
                  </a:lnTo>
                  <a:lnTo>
                    <a:pt x="35505" y="11621"/>
                  </a:lnTo>
                  <a:lnTo>
                    <a:pt x="36320" y="11535"/>
                  </a:lnTo>
                  <a:lnTo>
                    <a:pt x="36062" y="11278"/>
                  </a:lnTo>
                  <a:lnTo>
                    <a:pt x="35805" y="11021"/>
                  </a:lnTo>
                  <a:lnTo>
                    <a:pt x="35462" y="10849"/>
                  </a:lnTo>
                  <a:lnTo>
                    <a:pt x="35119" y="10678"/>
                  </a:lnTo>
                  <a:lnTo>
                    <a:pt x="34776" y="10549"/>
                  </a:lnTo>
                  <a:lnTo>
                    <a:pt x="34390" y="10420"/>
                  </a:lnTo>
                  <a:lnTo>
                    <a:pt x="33575" y="10292"/>
                  </a:lnTo>
                  <a:lnTo>
                    <a:pt x="32718" y="10249"/>
                  </a:lnTo>
                  <a:lnTo>
                    <a:pt x="31903" y="10249"/>
                  </a:lnTo>
                  <a:lnTo>
                    <a:pt x="30359" y="10334"/>
                  </a:lnTo>
                  <a:lnTo>
                    <a:pt x="29888" y="10334"/>
                  </a:lnTo>
                  <a:lnTo>
                    <a:pt x="29116" y="10292"/>
                  </a:lnTo>
                  <a:lnTo>
                    <a:pt x="27015" y="10077"/>
                  </a:lnTo>
                  <a:lnTo>
                    <a:pt x="24313" y="9734"/>
                  </a:lnTo>
                  <a:lnTo>
                    <a:pt x="21398" y="9305"/>
                  </a:lnTo>
                  <a:lnTo>
                    <a:pt x="16123" y="8534"/>
                  </a:lnTo>
                  <a:lnTo>
                    <a:pt x="13808" y="8191"/>
                  </a:lnTo>
                  <a:lnTo>
                    <a:pt x="6004" y="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453;p74"/>
            <p:cNvSpPr/>
            <p:nvPr/>
          </p:nvSpPr>
          <p:spPr>
            <a:xfrm>
              <a:off x="2189073" y="3335124"/>
              <a:ext cx="480020" cy="334394"/>
            </a:xfrm>
            <a:custGeom>
              <a:avLst/>
              <a:gdLst/>
              <a:ahLst/>
              <a:cxnLst/>
              <a:rect l="l" t="t" r="r" b="b"/>
              <a:pathLst>
                <a:path w="22899" h="15952" extrusionOk="0">
                  <a:moveTo>
                    <a:pt x="6004" y="1"/>
                  </a:moveTo>
                  <a:lnTo>
                    <a:pt x="1" y="5789"/>
                  </a:lnTo>
                  <a:lnTo>
                    <a:pt x="429" y="6475"/>
                  </a:lnTo>
                  <a:lnTo>
                    <a:pt x="1587" y="8233"/>
                  </a:lnTo>
                  <a:lnTo>
                    <a:pt x="2402" y="9348"/>
                  </a:lnTo>
                  <a:lnTo>
                    <a:pt x="3260" y="10506"/>
                  </a:lnTo>
                  <a:lnTo>
                    <a:pt x="4246" y="11707"/>
                  </a:lnTo>
                  <a:lnTo>
                    <a:pt x="5275" y="12864"/>
                  </a:lnTo>
                  <a:lnTo>
                    <a:pt x="8920" y="15694"/>
                  </a:lnTo>
                  <a:lnTo>
                    <a:pt x="9134" y="15823"/>
                  </a:lnTo>
                  <a:lnTo>
                    <a:pt x="9391" y="15909"/>
                  </a:lnTo>
                  <a:lnTo>
                    <a:pt x="9734" y="15952"/>
                  </a:lnTo>
                  <a:lnTo>
                    <a:pt x="10077" y="15952"/>
                  </a:lnTo>
                  <a:lnTo>
                    <a:pt x="10506" y="15909"/>
                  </a:lnTo>
                  <a:lnTo>
                    <a:pt x="10935" y="15823"/>
                  </a:lnTo>
                  <a:lnTo>
                    <a:pt x="11407" y="15694"/>
                  </a:lnTo>
                  <a:lnTo>
                    <a:pt x="11921" y="15523"/>
                  </a:lnTo>
                  <a:lnTo>
                    <a:pt x="13036" y="15094"/>
                  </a:lnTo>
                  <a:lnTo>
                    <a:pt x="14194" y="14580"/>
                  </a:lnTo>
                  <a:lnTo>
                    <a:pt x="15394" y="13979"/>
                  </a:lnTo>
                  <a:lnTo>
                    <a:pt x="16638" y="13336"/>
                  </a:lnTo>
                  <a:lnTo>
                    <a:pt x="17839" y="12650"/>
                  </a:lnTo>
                  <a:lnTo>
                    <a:pt x="18996" y="11964"/>
                  </a:lnTo>
                  <a:lnTo>
                    <a:pt x="21012" y="10720"/>
                  </a:lnTo>
                  <a:lnTo>
                    <a:pt x="22898" y="9477"/>
                  </a:lnTo>
                  <a:lnTo>
                    <a:pt x="19382" y="9005"/>
                  </a:lnTo>
                  <a:lnTo>
                    <a:pt x="16509" y="8576"/>
                  </a:lnTo>
                  <a:lnTo>
                    <a:pt x="13808" y="8191"/>
                  </a:lnTo>
                  <a:lnTo>
                    <a:pt x="6004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454;p74"/>
            <p:cNvSpPr/>
            <p:nvPr/>
          </p:nvSpPr>
          <p:spPr>
            <a:xfrm>
              <a:off x="2850701" y="3564346"/>
              <a:ext cx="60246" cy="16204"/>
            </a:xfrm>
            <a:custGeom>
              <a:avLst/>
              <a:gdLst/>
              <a:ahLst/>
              <a:cxnLst/>
              <a:rect l="l" t="t" r="r" b="b"/>
              <a:pathLst>
                <a:path w="2874" h="773" extrusionOk="0">
                  <a:moveTo>
                    <a:pt x="1072" y="1"/>
                  </a:moveTo>
                  <a:lnTo>
                    <a:pt x="429" y="44"/>
                  </a:lnTo>
                  <a:lnTo>
                    <a:pt x="172" y="87"/>
                  </a:lnTo>
                  <a:lnTo>
                    <a:pt x="86" y="87"/>
                  </a:lnTo>
                  <a:lnTo>
                    <a:pt x="43" y="129"/>
                  </a:lnTo>
                  <a:lnTo>
                    <a:pt x="0" y="215"/>
                  </a:lnTo>
                  <a:lnTo>
                    <a:pt x="0" y="301"/>
                  </a:lnTo>
                  <a:lnTo>
                    <a:pt x="43" y="344"/>
                  </a:lnTo>
                  <a:lnTo>
                    <a:pt x="86" y="387"/>
                  </a:lnTo>
                  <a:lnTo>
                    <a:pt x="129" y="430"/>
                  </a:lnTo>
                  <a:lnTo>
                    <a:pt x="215" y="430"/>
                  </a:lnTo>
                  <a:lnTo>
                    <a:pt x="515" y="387"/>
                  </a:lnTo>
                  <a:lnTo>
                    <a:pt x="1072" y="344"/>
                  </a:lnTo>
                  <a:lnTo>
                    <a:pt x="1501" y="387"/>
                  </a:lnTo>
                  <a:lnTo>
                    <a:pt x="1887" y="430"/>
                  </a:lnTo>
                  <a:lnTo>
                    <a:pt x="2273" y="558"/>
                  </a:lnTo>
                  <a:lnTo>
                    <a:pt x="2616" y="730"/>
                  </a:lnTo>
                  <a:lnTo>
                    <a:pt x="2659" y="773"/>
                  </a:lnTo>
                  <a:lnTo>
                    <a:pt x="2744" y="773"/>
                  </a:lnTo>
                  <a:lnTo>
                    <a:pt x="2787" y="730"/>
                  </a:lnTo>
                  <a:lnTo>
                    <a:pt x="2830" y="687"/>
                  </a:lnTo>
                  <a:lnTo>
                    <a:pt x="2873" y="644"/>
                  </a:lnTo>
                  <a:lnTo>
                    <a:pt x="2873" y="558"/>
                  </a:lnTo>
                  <a:lnTo>
                    <a:pt x="2873" y="515"/>
                  </a:lnTo>
                  <a:lnTo>
                    <a:pt x="2830" y="472"/>
                  </a:lnTo>
                  <a:lnTo>
                    <a:pt x="2616" y="344"/>
                  </a:lnTo>
                  <a:lnTo>
                    <a:pt x="2401" y="215"/>
                  </a:lnTo>
                  <a:lnTo>
                    <a:pt x="1973" y="87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2455;p74"/>
            <p:cNvSpPr/>
            <p:nvPr/>
          </p:nvSpPr>
          <p:spPr>
            <a:xfrm>
              <a:off x="2033560" y="3069048"/>
              <a:ext cx="322718" cy="419774"/>
            </a:xfrm>
            <a:custGeom>
              <a:avLst/>
              <a:gdLst/>
              <a:ahLst/>
              <a:cxnLst/>
              <a:rect l="l" t="t" r="r" b="b"/>
              <a:pathLst>
                <a:path w="15395" h="20025" extrusionOk="0">
                  <a:moveTo>
                    <a:pt x="5789" y="0"/>
                  </a:moveTo>
                  <a:lnTo>
                    <a:pt x="5446" y="43"/>
                  </a:lnTo>
                  <a:lnTo>
                    <a:pt x="5103" y="129"/>
                  </a:lnTo>
                  <a:lnTo>
                    <a:pt x="4717" y="257"/>
                  </a:lnTo>
                  <a:lnTo>
                    <a:pt x="4374" y="429"/>
                  </a:lnTo>
                  <a:lnTo>
                    <a:pt x="4031" y="643"/>
                  </a:lnTo>
                  <a:lnTo>
                    <a:pt x="3688" y="858"/>
                  </a:lnTo>
                  <a:lnTo>
                    <a:pt x="3345" y="1158"/>
                  </a:lnTo>
                  <a:lnTo>
                    <a:pt x="3002" y="1458"/>
                  </a:lnTo>
                  <a:lnTo>
                    <a:pt x="2659" y="1801"/>
                  </a:lnTo>
                  <a:lnTo>
                    <a:pt x="2359" y="2187"/>
                  </a:lnTo>
                  <a:lnTo>
                    <a:pt x="1801" y="3002"/>
                  </a:lnTo>
                  <a:lnTo>
                    <a:pt x="1287" y="3859"/>
                  </a:lnTo>
                  <a:lnTo>
                    <a:pt x="815" y="4760"/>
                  </a:lnTo>
                  <a:lnTo>
                    <a:pt x="472" y="5703"/>
                  </a:lnTo>
                  <a:lnTo>
                    <a:pt x="215" y="6604"/>
                  </a:lnTo>
                  <a:lnTo>
                    <a:pt x="129" y="7032"/>
                  </a:lnTo>
                  <a:lnTo>
                    <a:pt x="43" y="7504"/>
                  </a:lnTo>
                  <a:lnTo>
                    <a:pt x="1" y="7933"/>
                  </a:lnTo>
                  <a:lnTo>
                    <a:pt x="1" y="8319"/>
                  </a:lnTo>
                  <a:lnTo>
                    <a:pt x="43" y="8705"/>
                  </a:lnTo>
                  <a:lnTo>
                    <a:pt x="86" y="9091"/>
                  </a:lnTo>
                  <a:lnTo>
                    <a:pt x="215" y="9391"/>
                  </a:lnTo>
                  <a:lnTo>
                    <a:pt x="344" y="9734"/>
                  </a:lnTo>
                  <a:lnTo>
                    <a:pt x="1115" y="11063"/>
                  </a:lnTo>
                  <a:lnTo>
                    <a:pt x="2102" y="12650"/>
                  </a:lnTo>
                  <a:lnTo>
                    <a:pt x="3216" y="14365"/>
                  </a:lnTo>
                  <a:lnTo>
                    <a:pt x="4417" y="16037"/>
                  </a:lnTo>
                  <a:lnTo>
                    <a:pt x="6390" y="18867"/>
                  </a:lnTo>
                  <a:lnTo>
                    <a:pt x="7247" y="20025"/>
                  </a:lnTo>
                  <a:lnTo>
                    <a:pt x="15394" y="13164"/>
                  </a:lnTo>
                  <a:lnTo>
                    <a:pt x="14194" y="11320"/>
                  </a:lnTo>
                  <a:lnTo>
                    <a:pt x="14065" y="10720"/>
                  </a:lnTo>
                  <a:lnTo>
                    <a:pt x="13851" y="10163"/>
                  </a:lnTo>
                  <a:lnTo>
                    <a:pt x="13593" y="9605"/>
                  </a:lnTo>
                  <a:lnTo>
                    <a:pt x="13293" y="9091"/>
                  </a:lnTo>
                  <a:lnTo>
                    <a:pt x="12950" y="8576"/>
                  </a:lnTo>
                  <a:lnTo>
                    <a:pt x="12607" y="8062"/>
                  </a:lnTo>
                  <a:lnTo>
                    <a:pt x="11792" y="7118"/>
                  </a:lnTo>
                  <a:lnTo>
                    <a:pt x="11021" y="6303"/>
                  </a:lnTo>
                  <a:lnTo>
                    <a:pt x="10335" y="5617"/>
                  </a:lnTo>
                  <a:lnTo>
                    <a:pt x="9777" y="5103"/>
                  </a:lnTo>
                  <a:lnTo>
                    <a:pt x="9606" y="4888"/>
                  </a:lnTo>
                  <a:lnTo>
                    <a:pt x="9520" y="4717"/>
                  </a:lnTo>
                  <a:lnTo>
                    <a:pt x="9177" y="3859"/>
                  </a:lnTo>
                  <a:lnTo>
                    <a:pt x="8962" y="3259"/>
                  </a:lnTo>
                  <a:lnTo>
                    <a:pt x="8748" y="2616"/>
                  </a:lnTo>
                  <a:lnTo>
                    <a:pt x="8448" y="1973"/>
                  </a:lnTo>
                  <a:lnTo>
                    <a:pt x="8105" y="1372"/>
                  </a:lnTo>
                  <a:lnTo>
                    <a:pt x="7890" y="1115"/>
                  </a:lnTo>
                  <a:lnTo>
                    <a:pt x="7676" y="858"/>
                  </a:lnTo>
                  <a:lnTo>
                    <a:pt x="7462" y="643"/>
                  </a:lnTo>
                  <a:lnTo>
                    <a:pt x="7247" y="429"/>
                  </a:lnTo>
                  <a:lnTo>
                    <a:pt x="6861" y="257"/>
                  </a:lnTo>
                  <a:lnTo>
                    <a:pt x="6518" y="129"/>
                  </a:lnTo>
                  <a:lnTo>
                    <a:pt x="6175" y="43"/>
                  </a:lnTo>
                  <a:lnTo>
                    <a:pt x="57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2456;p74"/>
            <p:cNvSpPr/>
            <p:nvPr/>
          </p:nvSpPr>
          <p:spPr>
            <a:xfrm>
              <a:off x="2446177" y="2978252"/>
              <a:ext cx="302028" cy="345189"/>
            </a:xfrm>
            <a:custGeom>
              <a:avLst/>
              <a:gdLst/>
              <a:ahLst/>
              <a:cxnLst/>
              <a:rect l="l" t="t" r="r" b="b"/>
              <a:pathLst>
                <a:path w="14408" h="16467" extrusionOk="0">
                  <a:moveTo>
                    <a:pt x="11192" y="0"/>
                  </a:moveTo>
                  <a:lnTo>
                    <a:pt x="10634" y="43"/>
                  </a:lnTo>
                  <a:lnTo>
                    <a:pt x="10120" y="129"/>
                  </a:lnTo>
                  <a:lnTo>
                    <a:pt x="9691" y="258"/>
                  </a:lnTo>
                  <a:lnTo>
                    <a:pt x="9262" y="386"/>
                  </a:lnTo>
                  <a:lnTo>
                    <a:pt x="8919" y="558"/>
                  </a:lnTo>
                  <a:lnTo>
                    <a:pt x="8319" y="944"/>
                  </a:lnTo>
                  <a:lnTo>
                    <a:pt x="7933" y="1201"/>
                  </a:lnTo>
                  <a:lnTo>
                    <a:pt x="7847" y="1330"/>
                  </a:lnTo>
                  <a:lnTo>
                    <a:pt x="7333" y="987"/>
                  </a:lnTo>
                  <a:lnTo>
                    <a:pt x="6861" y="729"/>
                  </a:lnTo>
                  <a:lnTo>
                    <a:pt x="6389" y="515"/>
                  </a:lnTo>
                  <a:lnTo>
                    <a:pt x="5961" y="386"/>
                  </a:lnTo>
                  <a:lnTo>
                    <a:pt x="5532" y="343"/>
                  </a:lnTo>
                  <a:lnTo>
                    <a:pt x="4803" y="343"/>
                  </a:lnTo>
                  <a:lnTo>
                    <a:pt x="4503" y="429"/>
                  </a:lnTo>
                  <a:lnTo>
                    <a:pt x="4202" y="515"/>
                  </a:lnTo>
                  <a:lnTo>
                    <a:pt x="3945" y="601"/>
                  </a:lnTo>
                  <a:lnTo>
                    <a:pt x="3559" y="858"/>
                  </a:lnTo>
                  <a:lnTo>
                    <a:pt x="3302" y="1029"/>
                  </a:lnTo>
                  <a:lnTo>
                    <a:pt x="3216" y="1115"/>
                  </a:lnTo>
                  <a:lnTo>
                    <a:pt x="0" y="15180"/>
                  </a:lnTo>
                  <a:lnTo>
                    <a:pt x="343" y="14880"/>
                  </a:lnTo>
                  <a:lnTo>
                    <a:pt x="643" y="14622"/>
                  </a:lnTo>
                  <a:lnTo>
                    <a:pt x="1029" y="14451"/>
                  </a:lnTo>
                  <a:lnTo>
                    <a:pt x="1372" y="14322"/>
                  </a:lnTo>
                  <a:lnTo>
                    <a:pt x="1715" y="14236"/>
                  </a:lnTo>
                  <a:lnTo>
                    <a:pt x="2058" y="14193"/>
                  </a:lnTo>
                  <a:lnTo>
                    <a:pt x="2402" y="14193"/>
                  </a:lnTo>
                  <a:lnTo>
                    <a:pt x="2702" y="14236"/>
                  </a:lnTo>
                  <a:lnTo>
                    <a:pt x="3259" y="14408"/>
                  </a:lnTo>
                  <a:lnTo>
                    <a:pt x="3731" y="14579"/>
                  </a:lnTo>
                  <a:lnTo>
                    <a:pt x="4160" y="14751"/>
                  </a:lnTo>
                  <a:lnTo>
                    <a:pt x="4803" y="14494"/>
                  </a:lnTo>
                  <a:lnTo>
                    <a:pt x="5403" y="14365"/>
                  </a:lnTo>
                  <a:lnTo>
                    <a:pt x="5961" y="14279"/>
                  </a:lnTo>
                  <a:lnTo>
                    <a:pt x="6475" y="14322"/>
                  </a:lnTo>
                  <a:lnTo>
                    <a:pt x="6990" y="14408"/>
                  </a:lnTo>
                  <a:lnTo>
                    <a:pt x="7418" y="14579"/>
                  </a:lnTo>
                  <a:lnTo>
                    <a:pt x="7847" y="14751"/>
                  </a:lnTo>
                  <a:lnTo>
                    <a:pt x="8190" y="14965"/>
                  </a:lnTo>
                  <a:lnTo>
                    <a:pt x="8533" y="15223"/>
                  </a:lnTo>
                  <a:lnTo>
                    <a:pt x="8833" y="15480"/>
                  </a:lnTo>
                  <a:lnTo>
                    <a:pt x="9262" y="15952"/>
                  </a:lnTo>
                  <a:lnTo>
                    <a:pt x="9562" y="16337"/>
                  </a:lnTo>
                  <a:lnTo>
                    <a:pt x="9648" y="16466"/>
                  </a:lnTo>
                  <a:lnTo>
                    <a:pt x="14408" y="1029"/>
                  </a:lnTo>
                  <a:lnTo>
                    <a:pt x="13722" y="644"/>
                  </a:lnTo>
                  <a:lnTo>
                    <a:pt x="13036" y="343"/>
                  </a:lnTo>
                  <a:lnTo>
                    <a:pt x="12392" y="129"/>
                  </a:lnTo>
                  <a:lnTo>
                    <a:pt x="11749" y="43"/>
                  </a:lnTo>
                  <a:lnTo>
                    <a:pt x="111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457;p74"/>
            <p:cNvSpPr/>
            <p:nvPr/>
          </p:nvSpPr>
          <p:spPr>
            <a:xfrm>
              <a:off x="2529782" y="3005212"/>
              <a:ext cx="83598" cy="283161"/>
            </a:xfrm>
            <a:custGeom>
              <a:avLst/>
              <a:gdLst/>
              <a:ahLst/>
              <a:cxnLst/>
              <a:rect l="l" t="t" r="r" b="b"/>
              <a:pathLst>
                <a:path w="3988" h="13508" extrusionOk="0">
                  <a:moveTo>
                    <a:pt x="3688" y="1"/>
                  </a:moveTo>
                  <a:lnTo>
                    <a:pt x="0" y="13422"/>
                  </a:lnTo>
                  <a:lnTo>
                    <a:pt x="343" y="13508"/>
                  </a:lnTo>
                  <a:lnTo>
                    <a:pt x="3988" y="86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458;p74"/>
            <p:cNvSpPr/>
            <p:nvPr/>
          </p:nvSpPr>
          <p:spPr>
            <a:xfrm>
              <a:off x="2529782" y="3005212"/>
              <a:ext cx="83598" cy="283161"/>
            </a:xfrm>
            <a:custGeom>
              <a:avLst/>
              <a:gdLst/>
              <a:ahLst/>
              <a:cxnLst/>
              <a:rect l="l" t="t" r="r" b="b"/>
              <a:pathLst>
                <a:path w="3988" h="13508" fill="none" extrusionOk="0">
                  <a:moveTo>
                    <a:pt x="343" y="13508"/>
                  </a:moveTo>
                  <a:lnTo>
                    <a:pt x="3988" y="86"/>
                  </a:lnTo>
                  <a:lnTo>
                    <a:pt x="3688" y="1"/>
                  </a:lnTo>
                  <a:lnTo>
                    <a:pt x="0" y="1342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2459;p74"/>
            <p:cNvSpPr/>
            <p:nvPr/>
          </p:nvSpPr>
          <p:spPr>
            <a:xfrm>
              <a:off x="2051548" y="2757102"/>
              <a:ext cx="271464" cy="369464"/>
            </a:xfrm>
            <a:custGeom>
              <a:avLst/>
              <a:gdLst/>
              <a:ahLst/>
              <a:cxnLst/>
              <a:rect l="l" t="t" r="r" b="b"/>
              <a:pathLst>
                <a:path w="12950" h="17625" extrusionOk="0">
                  <a:moveTo>
                    <a:pt x="7547" y="1"/>
                  </a:moveTo>
                  <a:lnTo>
                    <a:pt x="7118" y="44"/>
                  </a:lnTo>
                  <a:lnTo>
                    <a:pt x="6689" y="130"/>
                  </a:lnTo>
                  <a:lnTo>
                    <a:pt x="6218" y="301"/>
                  </a:lnTo>
                  <a:lnTo>
                    <a:pt x="5746" y="473"/>
                  </a:lnTo>
                  <a:lnTo>
                    <a:pt x="5317" y="730"/>
                  </a:lnTo>
                  <a:lnTo>
                    <a:pt x="4846" y="1030"/>
                  </a:lnTo>
                  <a:lnTo>
                    <a:pt x="4374" y="1373"/>
                  </a:lnTo>
                  <a:lnTo>
                    <a:pt x="3902" y="1802"/>
                  </a:lnTo>
                  <a:lnTo>
                    <a:pt x="3473" y="2274"/>
                  </a:lnTo>
                  <a:lnTo>
                    <a:pt x="3002" y="2831"/>
                  </a:lnTo>
                  <a:lnTo>
                    <a:pt x="2744" y="3217"/>
                  </a:lnTo>
                  <a:lnTo>
                    <a:pt x="2573" y="3689"/>
                  </a:lnTo>
                  <a:lnTo>
                    <a:pt x="2487" y="4160"/>
                  </a:lnTo>
                  <a:lnTo>
                    <a:pt x="2444" y="4632"/>
                  </a:lnTo>
                  <a:lnTo>
                    <a:pt x="2487" y="5147"/>
                  </a:lnTo>
                  <a:lnTo>
                    <a:pt x="2530" y="5618"/>
                  </a:lnTo>
                  <a:lnTo>
                    <a:pt x="2616" y="6133"/>
                  </a:lnTo>
                  <a:lnTo>
                    <a:pt x="2744" y="6604"/>
                  </a:lnTo>
                  <a:lnTo>
                    <a:pt x="3045" y="7505"/>
                  </a:lnTo>
                  <a:lnTo>
                    <a:pt x="3345" y="8191"/>
                  </a:lnTo>
                  <a:lnTo>
                    <a:pt x="3688" y="8877"/>
                  </a:lnTo>
                  <a:lnTo>
                    <a:pt x="0" y="12479"/>
                  </a:lnTo>
                  <a:lnTo>
                    <a:pt x="6003" y="17624"/>
                  </a:lnTo>
                  <a:lnTo>
                    <a:pt x="8876" y="11107"/>
                  </a:lnTo>
                  <a:lnTo>
                    <a:pt x="9133" y="11193"/>
                  </a:lnTo>
                  <a:lnTo>
                    <a:pt x="9777" y="11407"/>
                  </a:lnTo>
                  <a:lnTo>
                    <a:pt x="10549" y="11536"/>
                  </a:lnTo>
                  <a:lnTo>
                    <a:pt x="10934" y="11578"/>
                  </a:lnTo>
                  <a:lnTo>
                    <a:pt x="11320" y="11578"/>
                  </a:lnTo>
                  <a:lnTo>
                    <a:pt x="11492" y="11536"/>
                  </a:lnTo>
                  <a:lnTo>
                    <a:pt x="11620" y="11407"/>
                  </a:lnTo>
                  <a:lnTo>
                    <a:pt x="11792" y="11193"/>
                  </a:lnTo>
                  <a:lnTo>
                    <a:pt x="11921" y="10935"/>
                  </a:lnTo>
                  <a:lnTo>
                    <a:pt x="12135" y="10249"/>
                  </a:lnTo>
                  <a:lnTo>
                    <a:pt x="12349" y="9477"/>
                  </a:lnTo>
                  <a:lnTo>
                    <a:pt x="12692" y="8019"/>
                  </a:lnTo>
                  <a:lnTo>
                    <a:pt x="12778" y="7462"/>
                  </a:lnTo>
                  <a:lnTo>
                    <a:pt x="12907" y="7162"/>
                  </a:lnTo>
                  <a:lnTo>
                    <a:pt x="12950" y="6990"/>
                  </a:lnTo>
                  <a:lnTo>
                    <a:pt x="12950" y="6905"/>
                  </a:lnTo>
                  <a:lnTo>
                    <a:pt x="12864" y="6819"/>
                  </a:lnTo>
                  <a:lnTo>
                    <a:pt x="12778" y="6733"/>
                  </a:lnTo>
                  <a:lnTo>
                    <a:pt x="12435" y="6604"/>
                  </a:lnTo>
                  <a:lnTo>
                    <a:pt x="12049" y="6433"/>
                  </a:lnTo>
                  <a:lnTo>
                    <a:pt x="11878" y="6261"/>
                  </a:lnTo>
                  <a:lnTo>
                    <a:pt x="11749" y="6090"/>
                  </a:lnTo>
                  <a:lnTo>
                    <a:pt x="11706" y="5875"/>
                  </a:lnTo>
                  <a:lnTo>
                    <a:pt x="11663" y="5661"/>
                  </a:lnTo>
                  <a:lnTo>
                    <a:pt x="11663" y="5318"/>
                  </a:lnTo>
                  <a:lnTo>
                    <a:pt x="11706" y="5147"/>
                  </a:lnTo>
                  <a:lnTo>
                    <a:pt x="11878" y="4846"/>
                  </a:lnTo>
                  <a:lnTo>
                    <a:pt x="12006" y="4546"/>
                  </a:lnTo>
                  <a:lnTo>
                    <a:pt x="12092" y="4246"/>
                  </a:lnTo>
                  <a:lnTo>
                    <a:pt x="12135" y="3903"/>
                  </a:lnTo>
                  <a:lnTo>
                    <a:pt x="12135" y="3603"/>
                  </a:lnTo>
                  <a:lnTo>
                    <a:pt x="12092" y="3260"/>
                  </a:lnTo>
                  <a:lnTo>
                    <a:pt x="12006" y="2917"/>
                  </a:lnTo>
                  <a:lnTo>
                    <a:pt x="11878" y="2617"/>
                  </a:lnTo>
                  <a:lnTo>
                    <a:pt x="11749" y="2316"/>
                  </a:lnTo>
                  <a:lnTo>
                    <a:pt x="11578" y="2016"/>
                  </a:lnTo>
                  <a:lnTo>
                    <a:pt x="11363" y="1716"/>
                  </a:lnTo>
                  <a:lnTo>
                    <a:pt x="11106" y="1416"/>
                  </a:lnTo>
                  <a:lnTo>
                    <a:pt x="10849" y="1159"/>
                  </a:lnTo>
                  <a:lnTo>
                    <a:pt x="10591" y="901"/>
                  </a:lnTo>
                  <a:lnTo>
                    <a:pt x="10248" y="687"/>
                  </a:lnTo>
                  <a:lnTo>
                    <a:pt x="9948" y="516"/>
                  </a:lnTo>
                  <a:lnTo>
                    <a:pt x="9562" y="344"/>
                  </a:lnTo>
                  <a:lnTo>
                    <a:pt x="9219" y="215"/>
                  </a:lnTo>
                  <a:lnTo>
                    <a:pt x="8833" y="87"/>
                  </a:lnTo>
                  <a:lnTo>
                    <a:pt x="8405" y="44"/>
                  </a:lnTo>
                  <a:lnTo>
                    <a:pt x="7976" y="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2460;p74"/>
            <p:cNvSpPr/>
            <p:nvPr/>
          </p:nvSpPr>
          <p:spPr>
            <a:xfrm>
              <a:off x="2132448" y="2918924"/>
              <a:ext cx="105190" cy="143845"/>
            </a:xfrm>
            <a:custGeom>
              <a:avLst/>
              <a:gdLst/>
              <a:ahLst/>
              <a:cxnLst/>
              <a:rect l="l" t="t" r="r" b="b"/>
              <a:pathLst>
                <a:path w="5018" h="6862" extrusionOk="0">
                  <a:moveTo>
                    <a:pt x="944" y="0"/>
                  </a:moveTo>
                  <a:lnTo>
                    <a:pt x="0" y="987"/>
                  </a:lnTo>
                  <a:lnTo>
                    <a:pt x="172" y="1201"/>
                  </a:lnTo>
                  <a:lnTo>
                    <a:pt x="686" y="1801"/>
                  </a:lnTo>
                  <a:lnTo>
                    <a:pt x="987" y="2273"/>
                  </a:lnTo>
                  <a:lnTo>
                    <a:pt x="1287" y="2787"/>
                  </a:lnTo>
                  <a:lnTo>
                    <a:pt x="1587" y="3431"/>
                  </a:lnTo>
                  <a:lnTo>
                    <a:pt x="1887" y="4117"/>
                  </a:lnTo>
                  <a:lnTo>
                    <a:pt x="2230" y="4931"/>
                  </a:lnTo>
                  <a:lnTo>
                    <a:pt x="2616" y="5660"/>
                  </a:lnTo>
                  <a:lnTo>
                    <a:pt x="3045" y="6304"/>
                  </a:lnTo>
                  <a:lnTo>
                    <a:pt x="3474" y="6861"/>
                  </a:lnTo>
                  <a:lnTo>
                    <a:pt x="5017" y="3388"/>
                  </a:lnTo>
                  <a:lnTo>
                    <a:pt x="4503" y="3216"/>
                  </a:lnTo>
                  <a:lnTo>
                    <a:pt x="3902" y="2959"/>
                  </a:lnTo>
                  <a:lnTo>
                    <a:pt x="3302" y="2616"/>
                  </a:lnTo>
                  <a:lnTo>
                    <a:pt x="2659" y="2230"/>
                  </a:lnTo>
                  <a:lnTo>
                    <a:pt x="2058" y="1801"/>
                  </a:lnTo>
                  <a:lnTo>
                    <a:pt x="1801" y="1544"/>
                  </a:lnTo>
                  <a:lnTo>
                    <a:pt x="1544" y="1244"/>
                  </a:lnTo>
                  <a:lnTo>
                    <a:pt x="1330" y="944"/>
                  </a:lnTo>
                  <a:lnTo>
                    <a:pt x="1158" y="643"/>
                  </a:lnTo>
                  <a:lnTo>
                    <a:pt x="1029" y="343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2461;p74"/>
            <p:cNvSpPr/>
            <p:nvPr/>
          </p:nvSpPr>
          <p:spPr>
            <a:xfrm>
              <a:off x="1588596" y="2981837"/>
              <a:ext cx="697527" cy="839569"/>
            </a:xfrm>
            <a:custGeom>
              <a:avLst/>
              <a:gdLst/>
              <a:ahLst/>
              <a:cxnLst/>
              <a:rect l="l" t="t" r="r" b="b"/>
              <a:pathLst>
                <a:path w="33275" h="40051" extrusionOk="0">
                  <a:moveTo>
                    <a:pt x="22083" y="1"/>
                  </a:moveTo>
                  <a:lnTo>
                    <a:pt x="20882" y="1159"/>
                  </a:lnTo>
                  <a:lnTo>
                    <a:pt x="20154" y="1287"/>
                  </a:lnTo>
                  <a:lnTo>
                    <a:pt x="19425" y="1416"/>
                  </a:lnTo>
                  <a:lnTo>
                    <a:pt x="18738" y="1630"/>
                  </a:lnTo>
                  <a:lnTo>
                    <a:pt x="18095" y="1888"/>
                  </a:lnTo>
                  <a:lnTo>
                    <a:pt x="17409" y="2188"/>
                  </a:lnTo>
                  <a:lnTo>
                    <a:pt x="16766" y="2574"/>
                  </a:lnTo>
                  <a:lnTo>
                    <a:pt x="16166" y="2960"/>
                  </a:lnTo>
                  <a:lnTo>
                    <a:pt x="15565" y="3388"/>
                  </a:lnTo>
                  <a:lnTo>
                    <a:pt x="14965" y="3817"/>
                  </a:lnTo>
                  <a:lnTo>
                    <a:pt x="14365" y="4332"/>
                  </a:lnTo>
                  <a:lnTo>
                    <a:pt x="13807" y="4846"/>
                  </a:lnTo>
                  <a:lnTo>
                    <a:pt x="13250" y="5404"/>
                  </a:lnTo>
                  <a:lnTo>
                    <a:pt x="12692" y="6004"/>
                  </a:lnTo>
                  <a:lnTo>
                    <a:pt x="12178" y="6604"/>
                  </a:lnTo>
                  <a:lnTo>
                    <a:pt x="11149" y="7891"/>
                  </a:lnTo>
                  <a:lnTo>
                    <a:pt x="10163" y="9263"/>
                  </a:lnTo>
                  <a:lnTo>
                    <a:pt x="9262" y="10635"/>
                  </a:lnTo>
                  <a:lnTo>
                    <a:pt x="8362" y="12093"/>
                  </a:lnTo>
                  <a:lnTo>
                    <a:pt x="7504" y="13551"/>
                  </a:lnTo>
                  <a:lnTo>
                    <a:pt x="5875" y="16381"/>
                  </a:lnTo>
                  <a:lnTo>
                    <a:pt x="4374" y="19082"/>
                  </a:lnTo>
                  <a:lnTo>
                    <a:pt x="3688" y="20454"/>
                  </a:lnTo>
                  <a:lnTo>
                    <a:pt x="3002" y="21869"/>
                  </a:lnTo>
                  <a:lnTo>
                    <a:pt x="2401" y="23413"/>
                  </a:lnTo>
                  <a:lnTo>
                    <a:pt x="1844" y="24957"/>
                  </a:lnTo>
                  <a:lnTo>
                    <a:pt x="1329" y="26586"/>
                  </a:lnTo>
                  <a:lnTo>
                    <a:pt x="901" y="28216"/>
                  </a:lnTo>
                  <a:lnTo>
                    <a:pt x="515" y="29802"/>
                  </a:lnTo>
                  <a:lnTo>
                    <a:pt x="257" y="31346"/>
                  </a:lnTo>
                  <a:lnTo>
                    <a:pt x="86" y="32847"/>
                  </a:lnTo>
                  <a:lnTo>
                    <a:pt x="0" y="34262"/>
                  </a:lnTo>
                  <a:lnTo>
                    <a:pt x="0" y="34948"/>
                  </a:lnTo>
                  <a:lnTo>
                    <a:pt x="0" y="35591"/>
                  </a:lnTo>
                  <a:lnTo>
                    <a:pt x="43" y="36191"/>
                  </a:lnTo>
                  <a:lnTo>
                    <a:pt x="129" y="36749"/>
                  </a:lnTo>
                  <a:lnTo>
                    <a:pt x="257" y="37306"/>
                  </a:lnTo>
                  <a:lnTo>
                    <a:pt x="386" y="37778"/>
                  </a:lnTo>
                  <a:lnTo>
                    <a:pt x="600" y="38249"/>
                  </a:lnTo>
                  <a:lnTo>
                    <a:pt x="815" y="38635"/>
                  </a:lnTo>
                  <a:lnTo>
                    <a:pt x="1029" y="38978"/>
                  </a:lnTo>
                  <a:lnTo>
                    <a:pt x="1329" y="39279"/>
                  </a:lnTo>
                  <a:lnTo>
                    <a:pt x="1630" y="39536"/>
                  </a:lnTo>
                  <a:lnTo>
                    <a:pt x="1973" y="39707"/>
                  </a:lnTo>
                  <a:lnTo>
                    <a:pt x="2358" y="39836"/>
                  </a:lnTo>
                  <a:lnTo>
                    <a:pt x="2787" y="39965"/>
                  </a:lnTo>
                  <a:lnTo>
                    <a:pt x="3216" y="40007"/>
                  </a:lnTo>
                  <a:lnTo>
                    <a:pt x="3688" y="40050"/>
                  </a:lnTo>
                  <a:lnTo>
                    <a:pt x="4159" y="40050"/>
                  </a:lnTo>
                  <a:lnTo>
                    <a:pt x="4674" y="40007"/>
                  </a:lnTo>
                  <a:lnTo>
                    <a:pt x="5703" y="39879"/>
                  </a:lnTo>
                  <a:lnTo>
                    <a:pt x="6732" y="39707"/>
                  </a:lnTo>
                  <a:lnTo>
                    <a:pt x="7804" y="39407"/>
                  </a:lnTo>
                  <a:lnTo>
                    <a:pt x="8876" y="39064"/>
                  </a:lnTo>
                  <a:lnTo>
                    <a:pt x="9948" y="38678"/>
                  </a:lnTo>
                  <a:lnTo>
                    <a:pt x="10934" y="38292"/>
                  </a:lnTo>
                  <a:lnTo>
                    <a:pt x="11878" y="37906"/>
                  </a:lnTo>
                  <a:lnTo>
                    <a:pt x="13464" y="37177"/>
                  </a:lnTo>
                  <a:lnTo>
                    <a:pt x="14493" y="36663"/>
                  </a:lnTo>
                  <a:lnTo>
                    <a:pt x="14922" y="36448"/>
                  </a:lnTo>
                  <a:lnTo>
                    <a:pt x="15866" y="36277"/>
                  </a:lnTo>
                  <a:lnTo>
                    <a:pt x="16852" y="36063"/>
                  </a:lnTo>
                  <a:lnTo>
                    <a:pt x="18010" y="35762"/>
                  </a:lnTo>
                  <a:lnTo>
                    <a:pt x="19210" y="35376"/>
                  </a:lnTo>
                  <a:lnTo>
                    <a:pt x="19768" y="35162"/>
                  </a:lnTo>
                  <a:lnTo>
                    <a:pt x="20282" y="34905"/>
                  </a:lnTo>
                  <a:lnTo>
                    <a:pt x="20754" y="34690"/>
                  </a:lnTo>
                  <a:lnTo>
                    <a:pt x="21183" y="34390"/>
                  </a:lnTo>
                  <a:lnTo>
                    <a:pt x="21483" y="34133"/>
                  </a:lnTo>
                  <a:lnTo>
                    <a:pt x="21611" y="33961"/>
                  </a:lnTo>
                  <a:lnTo>
                    <a:pt x="21697" y="33833"/>
                  </a:lnTo>
                  <a:lnTo>
                    <a:pt x="21869" y="33404"/>
                  </a:lnTo>
                  <a:lnTo>
                    <a:pt x="21997" y="33018"/>
                  </a:lnTo>
                  <a:lnTo>
                    <a:pt x="22169" y="32246"/>
                  </a:lnTo>
                  <a:lnTo>
                    <a:pt x="22255" y="31560"/>
                  </a:lnTo>
                  <a:lnTo>
                    <a:pt x="22255" y="30917"/>
                  </a:lnTo>
                  <a:lnTo>
                    <a:pt x="22212" y="30360"/>
                  </a:lnTo>
                  <a:lnTo>
                    <a:pt x="22169" y="29974"/>
                  </a:lnTo>
                  <a:lnTo>
                    <a:pt x="22083" y="29631"/>
                  </a:lnTo>
                  <a:lnTo>
                    <a:pt x="22555" y="29030"/>
                  </a:lnTo>
                  <a:lnTo>
                    <a:pt x="23026" y="28344"/>
                  </a:lnTo>
                  <a:lnTo>
                    <a:pt x="23412" y="27658"/>
                  </a:lnTo>
                  <a:lnTo>
                    <a:pt x="23713" y="27015"/>
                  </a:lnTo>
                  <a:lnTo>
                    <a:pt x="24184" y="25943"/>
                  </a:lnTo>
                  <a:lnTo>
                    <a:pt x="24356" y="25514"/>
                  </a:lnTo>
                  <a:lnTo>
                    <a:pt x="33146" y="19640"/>
                  </a:lnTo>
                  <a:lnTo>
                    <a:pt x="33232" y="19254"/>
                  </a:lnTo>
                  <a:lnTo>
                    <a:pt x="33275" y="18911"/>
                  </a:lnTo>
                  <a:lnTo>
                    <a:pt x="33275" y="18568"/>
                  </a:lnTo>
                  <a:lnTo>
                    <a:pt x="33232" y="18225"/>
                  </a:lnTo>
                  <a:lnTo>
                    <a:pt x="33146" y="17882"/>
                  </a:lnTo>
                  <a:lnTo>
                    <a:pt x="33017" y="17539"/>
                  </a:lnTo>
                  <a:lnTo>
                    <a:pt x="32674" y="16853"/>
                  </a:lnTo>
                  <a:lnTo>
                    <a:pt x="32288" y="16124"/>
                  </a:lnTo>
                  <a:lnTo>
                    <a:pt x="31903" y="15352"/>
                  </a:lnTo>
                  <a:lnTo>
                    <a:pt x="31560" y="14580"/>
                  </a:lnTo>
                  <a:lnTo>
                    <a:pt x="31431" y="14151"/>
                  </a:lnTo>
                  <a:lnTo>
                    <a:pt x="31302" y="13722"/>
                  </a:lnTo>
                  <a:lnTo>
                    <a:pt x="31088" y="12822"/>
                  </a:lnTo>
                  <a:lnTo>
                    <a:pt x="30788" y="11964"/>
                  </a:lnTo>
                  <a:lnTo>
                    <a:pt x="30445" y="11150"/>
                  </a:lnTo>
                  <a:lnTo>
                    <a:pt x="30102" y="10421"/>
                  </a:lnTo>
                  <a:lnTo>
                    <a:pt x="29501" y="9306"/>
                  </a:lnTo>
                  <a:lnTo>
                    <a:pt x="29201" y="8877"/>
                  </a:lnTo>
                  <a:lnTo>
                    <a:pt x="29201" y="7633"/>
                  </a:lnTo>
                  <a:lnTo>
                    <a:pt x="28772" y="6733"/>
                  </a:lnTo>
                  <a:lnTo>
                    <a:pt x="28258" y="5918"/>
                  </a:lnTo>
                  <a:lnTo>
                    <a:pt x="27700" y="5104"/>
                  </a:lnTo>
                  <a:lnTo>
                    <a:pt x="27143" y="4375"/>
                  </a:lnTo>
                  <a:lnTo>
                    <a:pt x="26543" y="3688"/>
                  </a:lnTo>
                  <a:lnTo>
                    <a:pt x="25942" y="3045"/>
                  </a:lnTo>
                  <a:lnTo>
                    <a:pt x="25385" y="2488"/>
                  </a:lnTo>
                  <a:lnTo>
                    <a:pt x="24785" y="1973"/>
                  </a:lnTo>
                  <a:lnTo>
                    <a:pt x="23755" y="1116"/>
                  </a:lnTo>
                  <a:lnTo>
                    <a:pt x="22898" y="515"/>
                  </a:lnTo>
                  <a:lnTo>
                    <a:pt x="22298" y="129"/>
                  </a:lnTo>
                  <a:lnTo>
                    <a:pt x="220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2462;p74"/>
            <p:cNvSpPr/>
            <p:nvPr/>
          </p:nvSpPr>
          <p:spPr>
            <a:xfrm>
              <a:off x="1941863" y="3296466"/>
              <a:ext cx="157324" cy="408098"/>
            </a:xfrm>
            <a:custGeom>
              <a:avLst/>
              <a:gdLst/>
              <a:ahLst/>
              <a:cxnLst/>
              <a:rect l="l" t="t" r="r" b="b"/>
              <a:pathLst>
                <a:path w="7505" h="19468" extrusionOk="0">
                  <a:moveTo>
                    <a:pt x="1159" y="1"/>
                  </a:moveTo>
                  <a:lnTo>
                    <a:pt x="1073" y="215"/>
                  </a:lnTo>
                  <a:lnTo>
                    <a:pt x="858" y="730"/>
                  </a:lnTo>
                  <a:lnTo>
                    <a:pt x="558" y="1587"/>
                  </a:lnTo>
                  <a:lnTo>
                    <a:pt x="301" y="2616"/>
                  </a:lnTo>
                  <a:lnTo>
                    <a:pt x="172" y="3260"/>
                  </a:lnTo>
                  <a:lnTo>
                    <a:pt x="87" y="3903"/>
                  </a:lnTo>
                  <a:lnTo>
                    <a:pt x="1" y="4589"/>
                  </a:lnTo>
                  <a:lnTo>
                    <a:pt x="1" y="5275"/>
                  </a:lnTo>
                  <a:lnTo>
                    <a:pt x="44" y="6004"/>
                  </a:lnTo>
                  <a:lnTo>
                    <a:pt x="129" y="6733"/>
                  </a:lnTo>
                  <a:lnTo>
                    <a:pt x="301" y="7505"/>
                  </a:lnTo>
                  <a:lnTo>
                    <a:pt x="515" y="8234"/>
                  </a:lnTo>
                  <a:lnTo>
                    <a:pt x="816" y="8920"/>
                  </a:lnTo>
                  <a:lnTo>
                    <a:pt x="1116" y="9649"/>
                  </a:lnTo>
                  <a:lnTo>
                    <a:pt x="1887" y="11149"/>
                  </a:lnTo>
                  <a:lnTo>
                    <a:pt x="2659" y="12693"/>
                  </a:lnTo>
                  <a:lnTo>
                    <a:pt x="3388" y="14194"/>
                  </a:lnTo>
                  <a:lnTo>
                    <a:pt x="3731" y="14966"/>
                  </a:lnTo>
                  <a:lnTo>
                    <a:pt x="4031" y="15695"/>
                  </a:lnTo>
                  <a:lnTo>
                    <a:pt x="4246" y="16424"/>
                  </a:lnTo>
                  <a:lnTo>
                    <a:pt x="4417" y="17110"/>
                  </a:lnTo>
                  <a:lnTo>
                    <a:pt x="4503" y="17753"/>
                  </a:lnTo>
                  <a:lnTo>
                    <a:pt x="4503" y="18353"/>
                  </a:lnTo>
                  <a:lnTo>
                    <a:pt x="4460" y="18653"/>
                  </a:lnTo>
                  <a:lnTo>
                    <a:pt x="4417" y="18953"/>
                  </a:lnTo>
                  <a:lnTo>
                    <a:pt x="4332" y="19211"/>
                  </a:lnTo>
                  <a:lnTo>
                    <a:pt x="4203" y="19468"/>
                  </a:lnTo>
                  <a:lnTo>
                    <a:pt x="4203" y="19468"/>
                  </a:lnTo>
                  <a:lnTo>
                    <a:pt x="4589" y="19168"/>
                  </a:lnTo>
                  <a:lnTo>
                    <a:pt x="4718" y="18996"/>
                  </a:lnTo>
                  <a:lnTo>
                    <a:pt x="4846" y="18825"/>
                  </a:lnTo>
                  <a:lnTo>
                    <a:pt x="5018" y="18396"/>
                  </a:lnTo>
                  <a:lnTo>
                    <a:pt x="5146" y="18010"/>
                  </a:lnTo>
                  <a:lnTo>
                    <a:pt x="5318" y="17238"/>
                  </a:lnTo>
                  <a:lnTo>
                    <a:pt x="5404" y="16552"/>
                  </a:lnTo>
                  <a:lnTo>
                    <a:pt x="5404" y="15909"/>
                  </a:lnTo>
                  <a:lnTo>
                    <a:pt x="5361" y="15352"/>
                  </a:lnTo>
                  <a:lnTo>
                    <a:pt x="5318" y="14966"/>
                  </a:lnTo>
                  <a:lnTo>
                    <a:pt x="5232" y="14623"/>
                  </a:lnTo>
                  <a:lnTo>
                    <a:pt x="5704" y="14022"/>
                  </a:lnTo>
                  <a:lnTo>
                    <a:pt x="6175" y="13336"/>
                  </a:lnTo>
                  <a:lnTo>
                    <a:pt x="6561" y="12650"/>
                  </a:lnTo>
                  <a:lnTo>
                    <a:pt x="6862" y="12007"/>
                  </a:lnTo>
                  <a:lnTo>
                    <a:pt x="7333" y="10935"/>
                  </a:lnTo>
                  <a:lnTo>
                    <a:pt x="7505" y="10506"/>
                  </a:lnTo>
                  <a:lnTo>
                    <a:pt x="7119" y="10335"/>
                  </a:lnTo>
                  <a:lnTo>
                    <a:pt x="6690" y="10077"/>
                  </a:lnTo>
                  <a:lnTo>
                    <a:pt x="6261" y="9691"/>
                  </a:lnTo>
                  <a:lnTo>
                    <a:pt x="6004" y="9477"/>
                  </a:lnTo>
                  <a:lnTo>
                    <a:pt x="5790" y="9220"/>
                  </a:lnTo>
                  <a:lnTo>
                    <a:pt x="5618" y="8920"/>
                  </a:lnTo>
                  <a:lnTo>
                    <a:pt x="5447" y="8619"/>
                  </a:lnTo>
                  <a:lnTo>
                    <a:pt x="5318" y="8276"/>
                  </a:lnTo>
                  <a:lnTo>
                    <a:pt x="5189" y="7891"/>
                  </a:lnTo>
                  <a:lnTo>
                    <a:pt x="5146" y="7505"/>
                  </a:lnTo>
                  <a:lnTo>
                    <a:pt x="5189" y="7076"/>
                  </a:lnTo>
                  <a:lnTo>
                    <a:pt x="4675" y="6476"/>
                  </a:lnTo>
                  <a:lnTo>
                    <a:pt x="4117" y="5832"/>
                  </a:lnTo>
                  <a:lnTo>
                    <a:pt x="3431" y="4975"/>
                  </a:lnTo>
                  <a:lnTo>
                    <a:pt x="2745" y="3903"/>
                  </a:lnTo>
                  <a:lnTo>
                    <a:pt x="2402" y="3302"/>
                  </a:lnTo>
                  <a:lnTo>
                    <a:pt x="2102" y="2702"/>
                  </a:lnTo>
                  <a:lnTo>
                    <a:pt x="1802" y="2059"/>
                  </a:lnTo>
                  <a:lnTo>
                    <a:pt x="1544" y="1416"/>
                  </a:lnTo>
                  <a:lnTo>
                    <a:pt x="1330" y="730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2463;p74"/>
            <p:cNvSpPr/>
            <p:nvPr/>
          </p:nvSpPr>
          <p:spPr>
            <a:xfrm>
              <a:off x="1960752" y="3187705"/>
              <a:ext cx="29683" cy="94394"/>
            </a:xfrm>
            <a:custGeom>
              <a:avLst/>
              <a:gdLst/>
              <a:ahLst/>
              <a:cxnLst/>
              <a:rect l="l" t="t" r="r" b="b"/>
              <a:pathLst>
                <a:path w="1416" h="4503" extrusionOk="0">
                  <a:moveTo>
                    <a:pt x="1201" y="0"/>
                  </a:moveTo>
                  <a:lnTo>
                    <a:pt x="1115" y="43"/>
                  </a:lnTo>
                  <a:lnTo>
                    <a:pt x="772" y="515"/>
                  </a:lnTo>
                  <a:lnTo>
                    <a:pt x="515" y="986"/>
                  </a:lnTo>
                  <a:lnTo>
                    <a:pt x="343" y="1544"/>
                  </a:lnTo>
                  <a:lnTo>
                    <a:pt x="215" y="2058"/>
                  </a:lnTo>
                  <a:lnTo>
                    <a:pt x="86" y="2573"/>
                  </a:lnTo>
                  <a:lnTo>
                    <a:pt x="43" y="3045"/>
                  </a:lnTo>
                  <a:lnTo>
                    <a:pt x="0" y="3859"/>
                  </a:lnTo>
                  <a:lnTo>
                    <a:pt x="43" y="4331"/>
                  </a:lnTo>
                  <a:lnTo>
                    <a:pt x="43" y="4417"/>
                  </a:lnTo>
                  <a:lnTo>
                    <a:pt x="86" y="4460"/>
                  </a:lnTo>
                  <a:lnTo>
                    <a:pt x="129" y="4503"/>
                  </a:lnTo>
                  <a:lnTo>
                    <a:pt x="215" y="4503"/>
                  </a:lnTo>
                  <a:lnTo>
                    <a:pt x="300" y="4460"/>
                  </a:lnTo>
                  <a:lnTo>
                    <a:pt x="343" y="4417"/>
                  </a:lnTo>
                  <a:lnTo>
                    <a:pt x="386" y="4374"/>
                  </a:lnTo>
                  <a:lnTo>
                    <a:pt x="386" y="4331"/>
                  </a:lnTo>
                  <a:lnTo>
                    <a:pt x="386" y="4288"/>
                  </a:lnTo>
                  <a:lnTo>
                    <a:pt x="386" y="3859"/>
                  </a:lnTo>
                  <a:lnTo>
                    <a:pt x="386" y="3088"/>
                  </a:lnTo>
                  <a:lnTo>
                    <a:pt x="472" y="2616"/>
                  </a:lnTo>
                  <a:lnTo>
                    <a:pt x="558" y="2144"/>
                  </a:lnTo>
                  <a:lnTo>
                    <a:pt x="686" y="1630"/>
                  </a:lnTo>
                  <a:lnTo>
                    <a:pt x="858" y="1158"/>
                  </a:lnTo>
                  <a:lnTo>
                    <a:pt x="1072" y="686"/>
                  </a:lnTo>
                  <a:lnTo>
                    <a:pt x="1372" y="258"/>
                  </a:lnTo>
                  <a:lnTo>
                    <a:pt x="1415" y="215"/>
                  </a:lnTo>
                  <a:lnTo>
                    <a:pt x="1415" y="129"/>
                  </a:lnTo>
                  <a:lnTo>
                    <a:pt x="1415" y="86"/>
                  </a:lnTo>
                  <a:lnTo>
                    <a:pt x="1372" y="43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2464;p74"/>
            <p:cNvSpPr/>
            <p:nvPr/>
          </p:nvSpPr>
          <p:spPr>
            <a:xfrm>
              <a:off x="1904107" y="3212862"/>
              <a:ext cx="65655" cy="87225"/>
            </a:xfrm>
            <a:custGeom>
              <a:avLst/>
              <a:gdLst/>
              <a:ahLst/>
              <a:cxnLst/>
              <a:rect l="l" t="t" r="r" b="b"/>
              <a:pathLst>
                <a:path w="3132" h="4161" extrusionOk="0">
                  <a:moveTo>
                    <a:pt x="129" y="1"/>
                  </a:moveTo>
                  <a:lnTo>
                    <a:pt x="87" y="44"/>
                  </a:lnTo>
                  <a:lnTo>
                    <a:pt x="44" y="87"/>
                  </a:lnTo>
                  <a:lnTo>
                    <a:pt x="1" y="172"/>
                  </a:lnTo>
                  <a:lnTo>
                    <a:pt x="1" y="730"/>
                  </a:lnTo>
                  <a:lnTo>
                    <a:pt x="1" y="1287"/>
                  </a:lnTo>
                  <a:lnTo>
                    <a:pt x="87" y="1759"/>
                  </a:lnTo>
                  <a:lnTo>
                    <a:pt x="258" y="2188"/>
                  </a:lnTo>
                  <a:lnTo>
                    <a:pt x="430" y="2574"/>
                  </a:lnTo>
                  <a:lnTo>
                    <a:pt x="601" y="2831"/>
                  </a:lnTo>
                  <a:lnTo>
                    <a:pt x="773" y="3045"/>
                  </a:lnTo>
                  <a:lnTo>
                    <a:pt x="1201" y="3388"/>
                  </a:lnTo>
                  <a:lnTo>
                    <a:pt x="1587" y="3689"/>
                  </a:lnTo>
                  <a:lnTo>
                    <a:pt x="2016" y="3903"/>
                  </a:lnTo>
                  <a:lnTo>
                    <a:pt x="2359" y="4032"/>
                  </a:lnTo>
                  <a:lnTo>
                    <a:pt x="2659" y="4117"/>
                  </a:lnTo>
                  <a:lnTo>
                    <a:pt x="2917" y="4160"/>
                  </a:lnTo>
                  <a:lnTo>
                    <a:pt x="3045" y="4160"/>
                  </a:lnTo>
                  <a:lnTo>
                    <a:pt x="3088" y="4074"/>
                  </a:lnTo>
                  <a:lnTo>
                    <a:pt x="3131" y="4032"/>
                  </a:lnTo>
                  <a:lnTo>
                    <a:pt x="3131" y="3946"/>
                  </a:lnTo>
                  <a:lnTo>
                    <a:pt x="3088" y="3903"/>
                  </a:lnTo>
                  <a:lnTo>
                    <a:pt x="3045" y="3860"/>
                  </a:lnTo>
                  <a:lnTo>
                    <a:pt x="2960" y="3817"/>
                  </a:lnTo>
                  <a:lnTo>
                    <a:pt x="2831" y="3817"/>
                  </a:lnTo>
                  <a:lnTo>
                    <a:pt x="2488" y="3689"/>
                  </a:lnTo>
                  <a:lnTo>
                    <a:pt x="2059" y="3517"/>
                  </a:lnTo>
                  <a:lnTo>
                    <a:pt x="1587" y="3260"/>
                  </a:lnTo>
                  <a:lnTo>
                    <a:pt x="1330" y="3088"/>
                  </a:lnTo>
                  <a:lnTo>
                    <a:pt x="1116" y="2874"/>
                  </a:lnTo>
                  <a:lnTo>
                    <a:pt x="901" y="2617"/>
                  </a:lnTo>
                  <a:lnTo>
                    <a:pt x="730" y="2359"/>
                  </a:lnTo>
                  <a:lnTo>
                    <a:pt x="558" y="2016"/>
                  </a:lnTo>
                  <a:lnTo>
                    <a:pt x="430" y="1630"/>
                  </a:lnTo>
                  <a:lnTo>
                    <a:pt x="344" y="1244"/>
                  </a:lnTo>
                  <a:lnTo>
                    <a:pt x="344" y="730"/>
                  </a:lnTo>
                  <a:lnTo>
                    <a:pt x="344" y="215"/>
                  </a:lnTo>
                  <a:lnTo>
                    <a:pt x="344" y="130"/>
                  </a:lnTo>
                  <a:lnTo>
                    <a:pt x="344" y="87"/>
                  </a:lnTo>
                  <a:lnTo>
                    <a:pt x="258" y="44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2465;p74"/>
            <p:cNvSpPr/>
            <p:nvPr/>
          </p:nvSpPr>
          <p:spPr>
            <a:xfrm>
              <a:off x="1960752" y="3068146"/>
              <a:ext cx="243605" cy="103387"/>
            </a:xfrm>
            <a:custGeom>
              <a:avLst/>
              <a:gdLst/>
              <a:ahLst/>
              <a:cxnLst/>
              <a:rect l="l" t="t" r="r" b="b"/>
              <a:pathLst>
                <a:path w="11621" h="4932" extrusionOk="0">
                  <a:moveTo>
                    <a:pt x="5317" y="0"/>
                  </a:moveTo>
                  <a:lnTo>
                    <a:pt x="4760" y="43"/>
                  </a:lnTo>
                  <a:lnTo>
                    <a:pt x="4202" y="129"/>
                  </a:lnTo>
                  <a:lnTo>
                    <a:pt x="3688" y="258"/>
                  </a:lnTo>
                  <a:lnTo>
                    <a:pt x="3216" y="429"/>
                  </a:lnTo>
                  <a:lnTo>
                    <a:pt x="2745" y="601"/>
                  </a:lnTo>
                  <a:lnTo>
                    <a:pt x="2316" y="858"/>
                  </a:lnTo>
                  <a:lnTo>
                    <a:pt x="1887" y="1072"/>
                  </a:lnTo>
                  <a:lnTo>
                    <a:pt x="1544" y="1330"/>
                  </a:lnTo>
                  <a:lnTo>
                    <a:pt x="901" y="1844"/>
                  </a:lnTo>
                  <a:lnTo>
                    <a:pt x="429" y="2273"/>
                  </a:lnTo>
                  <a:lnTo>
                    <a:pt x="43" y="2702"/>
                  </a:lnTo>
                  <a:lnTo>
                    <a:pt x="0" y="2745"/>
                  </a:lnTo>
                  <a:lnTo>
                    <a:pt x="0" y="2830"/>
                  </a:lnTo>
                  <a:lnTo>
                    <a:pt x="43" y="2873"/>
                  </a:lnTo>
                  <a:lnTo>
                    <a:pt x="86" y="2916"/>
                  </a:lnTo>
                  <a:lnTo>
                    <a:pt x="129" y="2959"/>
                  </a:lnTo>
                  <a:lnTo>
                    <a:pt x="258" y="2959"/>
                  </a:lnTo>
                  <a:lnTo>
                    <a:pt x="343" y="2916"/>
                  </a:lnTo>
                  <a:lnTo>
                    <a:pt x="772" y="2444"/>
                  </a:lnTo>
                  <a:lnTo>
                    <a:pt x="1244" y="2016"/>
                  </a:lnTo>
                  <a:lnTo>
                    <a:pt x="1844" y="1544"/>
                  </a:lnTo>
                  <a:lnTo>
                    <a:pt x="2530" y="1115"/>
                  </a:lnTo>
                  <a:lnTo>
                    <a:pt x="2959" y="901"/>
                  </a:lnTo>
                  <a:lnTo>
                    <a:pt x="3388" y="729"/>
                  </a:lnTo>
                  <a:lnTo>
                    <a:pt x="3817" y="558"/>
                  </a:lnTo>
                  <a:lnTo>
                    <a:pt x="4331" y="429"/>
                  </a:lnTo>
                  <a:lnTo>
                    <a:pt x="4803" y="386"/>
                  </a:lnTo>
                  <a:lnTo>
                    <a:pt x="5317" y="343"/>
                  </a:lnTo>
                  <a:lnTo>
                    <a:pt x="5961" y="386"/>
                  </a:lnTo>
                  <a:lnTo>
                    <a:pt x="6561" y="515"/>
                  </a:lnTo>
                  <a:lnTo>
                    <a:pt x="7118" y="686"/>
                  </a:lnTo>
                  <a:lnTo>
                    <a:pt x="7633" y="944"/>
                  </a:lnTo>
                  <a:lnTo>
                    <a:pt x="8147" y="1244"/>
                  </a:lnTo>
                  <a:lnTo>
                    <a:pt x="8490" y="1501"/>
                  </a:lnTo>
                  <a:lnTo>
                    <a:pt x="8833" y="1801"/>
                  </a:lnTo>
                  <a:lnTo>
                    <a:pt x="9477" y="2359"/>
                  </a:lnTo>
                  <a:lnTo>
                    <a:pt x="10034" y="2959"/>
                  </a:lnTo>
                  <a:lnTo>
                    <a:pt x="10463" y="3516"/>
                  </a:lnTo>
                  <a:lnTo>
                    <a:pt x="10849" y="4031"/>
                  </a:lnTo>
                  <a:lnTo>
                    <a:pt x="11106" y="4460"/>
                  </a:lnTo>
                  <a:lnTo>
                    <a:pt x="11278" y="4717"/>
                  </a:lnTo>
                  <a:lnTo>
                    <a:pt x="11278" y="4803"/>
                  </a:lnTo>
                  <a:lnTo>
                    <a:pt x="11320" y="4846"/>
                  </a:lnTo>
                  <a:lnTo>
                    <a:pt x="11363" y="4889"/>
                  </a:lnTo>
                  <a:lnTo>
                    <a:pt x="11406" y="4931"/>
                  </a:lnTo>
                  <a:lnTo>
                    <a:pt x="11492" y="4931"/>
                  </a:lnTo>
                  <a:lnTo>
                    <a:pt x="11535" y="4889"/>
                  </a:lnTo>
                  <a:lnTo>
                    <a:pt x="11621" y="4846"/>
                  </a:lnTo>
                  <a:lnTo>
                    <a:pt x="11621" y="4803"/>
                  </a:lnTo>
                  <a:lnTo>
                    <a:pt x="11621" y="4760"/>
                  </a:lnTo>
                  <a:lnTo>
                    <a:pt x="11621" y="4674"/>
                  </a:lnTo>
                  <a:lnTo>
                    <a:pt x="11235" y="4031"/>
                  </a:lnTo>
                  <a:lnTo>
                    <a:pt x="10763" y="3345"/>
                  </a:lnTo>
                  <a:lnTo>
                    <a:pt x="10120" y="2530"/>
                  </a:lnTo>
                  <a:lnTo>
                    <a:pt x="9734" y="2101"/>
                  </a:lnTo>
                  <a:lnTo>
                    <a:pt x="9305" y="1715"/>
                  </a:lnTo>
                  <a:lnTo>
                    <a:pt x="8833" y="1330"/>
                  </a:lnTo>
                  <a:lnTo>
                    <a:pt x="8362" y="944"/>
                  </a:lnTo>
                  <a:lnTo>
                    <a:pt x="7804" y="643"/>
                  </a:lnTo>
                  <a:lnTo>
                    <a:pt x="7247" y="386"/>
                  </a:lnTo>
                  <a:lnTo>
                    <a:pt x="6647" y="172"/>
                  </a:lnTo>
                  <a:lnTo>
                    <a:pt x="6003" y="43"/>
                  </a:lnTo>
                  <a:lnTo>
                    <a:pt x="53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2466;p74"/>
            <p:cNvSpPr/>
            <p:nvPr/>
          </p:nvSpPr>
          <p:spPr>
            <a:xfrm>
              <a:off x="2022764" y="3002529"/>
              <a:ext cx="87225" cy="66535"/>
            </a:xfrm>
            <a:custGeom>
              <a:avLst/>
              <a:gdLst/>
              <a:ahLst/>
              <a:cxnLst/>
              <a:rect l="l" t="t" r="r" b="b"/>
              <a:pathLst>
                <a:path w="4161" h="3174" extrusionOk="0">
                  <a:moveTo>
                    <a:pt x="130" y="0"/>
                  </a:moveTo>
                  <a:lnTo>
                    <a:pt x="44" y="43"/>
                  </a:lnTo>
                  <a:lnTo>
                    <a:pt x="1" y="86"/>
                  </a:lnTo>
                  <a:lnTo>
                    <a:pt x="1" y="129"/>
                  </a:lnTo>
                  <a:lnTo>
                    <a:pt x="1" y="214"/>
                  </a:lnTo>
                  <a:lnTo>
                    <a:pt x="1" y="257"/>
                  </a:lnTo>
                  <a:lnTo>
                    <a:pt x="44" y="300"/>
                  </a:lnTo>
                  <a:lnTo>
                    <a:pt x="172" y="386"/>
                  </a:lnTo>
                  <a:lnTo>
                    <a:pt x="1802" y="1544"/>
                  </a:lnTo>
                  <a:lnTo>
                    <a:pt x="2917" y="2358"/>
                  </a:lnTo>
                  <a:lnTo>
                    <a:pt x="3860" y="3130"/>
                  </a:lnTo>
                  <a:lnTo>
                    <a:pt x="3946" y="3173"/>
                  </a:lnTo>
                  <a:lnTo>
                    <a:pt x="4075" y="3173"/>
                  </a:lnTo>
                  <a:lnTo>
                    <a:pt x="4117" y="3130"/>
                  </a:lnTo>
                  <a:lnTo>
                    <a:pt x="4160" y="3045"/>
                  </a:lnTo>
                  <a:lnTo>
                    <a:pt x="4160" y="3002"/>
                  </a:lnTo>
                  <a:lnTo>
                    <a:pt x="4117" y="2916"/>
                  </a:lnTo>
                  <a:lnTo>
                    <a:pt x="4075" y="2873"/>
                  </a:lnTo>
                  <a:lnTo>
                    <a:pt x="2960" y="1973"/>
                  </a:lnTo>
                  <a:lnTo>
                    <a:pt x="1716" y="1029"/>
                  </a:lnTo>
                  <a:lnTo>
                    <a:pt x="258" y="43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2467;p74"/>
            <p:cNvSpPr/>
            <p:nvPr/>
          </p:nvSpPr>
          <p:spPr>
            <a:xfrm>
              <a:off x="1588596" y="3355795"/>
              <a:ext cx="160908" cy="465640"/>
            </a:xfrm>
            <a:custGeom>
              <a:avLst/>
              <a:gdLst/>
              <a:ahLst/>
              <a:cxnLst/>
              <a:rect l="l" t="t" r="r" b="b"/>
              <a:pathLst>
                <a:path w="7676" h="22213" extrusionOk="0">
                  <a:moveTo>
                    <a:pt x="5789" y="1"/>
                  </a:moveTo>
                  <a:lnTo>
                    <a:pt x="5532" y="44"/>
                  </a:lnTo>
                  <a:lnTo>
                    <a:pt x="5231" y="215"/>
                  </a:lnTo>
                  <a:lnTo>
                    <a:pt x="4974" y="472"/>
                  </a:lnTo>
                  <a:lnTo>
                    <a:pt x="4674" y="815"/>
                  </a:lnTo>
                  <a:lnTo>
                    <a:pt x="4374" y="1244"/>
                  </a:lnTo>
                  <a:lnTo>
                    <a:pt x="3688" y="2616"/>
                  </a:lnTo>
                  <a:lnTo>
                    <a:pt x="3002" y="4031"/>
                  </a:lnTo>
                  <a:lnTo>
                    <a:pt x="2401" y="5575"/>
                  </a:lnTo>
                  <a:lnTo>
                    <a:pt x="1844" y="7119"/>
                  </a:lnTo>
                  <a:lnTo>
                    <a:pt x="1329" y="8748"/>
                  </a:lnTo>
                  <a:lnTo>
                    <a:pt x="901" y="10378"/>
                  </a:lnTo>
                  <a:lnTo>
                    <a:pt x="515" y="11964"/>
                  </a:lnTo>
                  <a:lnTo>
                    <a:pt x="257" y="13508"/>
                  </a:lnTo>
                  <a:lnTo>
                    <a:pt x="86" y="15009"/>
                  </a:lnTo>
                  <a:lnTo>
                    <a:pt x="0" y="16424"/>
                  </a:lnTo>
                  <a:lnTo>
                    <a:pt x="0" y="17110"/>
                  </a:lnTo>
                  <a:lnTo>
                    <a:pt x="0" y="17753"/>
                  </a:lnTo>
                  <a:lnTo>
                    <a:pt x="43" y="18353"/>
                  </a:lnTo>
                  <a:lnTo>
                    <a:pt x="129" y="18911"/>
                  </a:lnTo>
                  <a:lnTo>
                    <a:pt x="257" y="19468"/>
                  </a:lnTo>
                  <a:lnTo>
                    <a:pt x="386" y="19940"/>
                  </a:lnTo>
                  <a:lnTo>
                    <a:pt x="600" y="20411"/>
                  </a:lnTo>
                  <a:lnTo>
                    <a:pt x="815" y="20797"/>
                  </a:lnTo>
                  <a:lnTo>
                    <a:pt x="1029" y="21140"/>
                  </a:lnTo>
                  <a:lnTo>
                    <a:pt x="1329" y="21441"/>
                  </a:lnTo>
                  <a:lnTo>
                    <a:pt x="1630" y="21698"/>
                  </a:lnTo>
                  <a:lnTo>
                    <a:pt x="1973" y="21869"/>
                  </a:lnTo>
                  <a:lnTo>
                    <a:pt x="2487" y="22041"/>
                  </a:lnTo>
                  <a:lnTo>
                    <a:pt x="3002" y="22169"/>
                  </a:lnTo>
                  <a:lnTo>
                    <a:pt x="3559" y="22212"/>
                  </a:lnTo>
                  <a:lnTo>
                    <a:pt x="4159" y="22212"/>
                  </a:lnTo>
                  <a:lnTo>
                    <a:pt x="4760" y="22169"/>
                  </a:lnTo>
                  <a:lnTo>
                    <a:pt x="5403" y="22084"/>
                  </a:lnTo>
                  <a:lnTo>
                    <a:pt x="6046" y="21998"/>
                  </a:lnTo>
                  <a:lnTo>
                    <a:pt x="6732" y="21869"/>
                  </a:lnTo>
                  <a:lnTo>
                    <a:pt x="6818" y="21183"/>
                  </a:lnTo>
                  <a:lnTo>
                    <a:pt x="6904" y="20411"/>
                  </a:lnTo>
                  <a:lnTo>
                    <a:pt x="6947" y="19597"/>
                  </a:lnTo>
                  <a:lnTo>
                    <a:pt x="6947" y="18653"/>
                  </a:lnTo>
                  <a:lnTo>
                    <a:pt x="6947" y="17753"/>
                  </a:lnTo>
                  <a:lnTo>
                    <a:pt x="6818" y="16810"/>
                  </a:lnTo>
                  <a:lnTo>
                    <a:pt x="6646" y="15952"/>
                  </a:lnTo>
                  <a:lnTo>
                    <a:pt x="6518" y="15523"/>
                  </a:lnTo>
                  <a:lnTo>
                    <a:pt x="6389" y="15094"/>
                  </a:lnTo>
                  <a:lnTo>
                    <a:pt x="6175" y="14537"/>
                  </a:lnTo>
                  <a:lnTo>
                    <a:pt x="6089" y="13937"/>
                  </a:lnTo>
                  <a:lnTo>
                    <a:pt x="6046" y="13336"/>
                  </a:lnTo>
                  <a:lnTo>
                    <a:pt x="6089" y="12693"/>
                  </a:lnTo>
                  <a:lnTo>
                    <a:pt x="6132" y="12007"/>
                  </a:lnTo>
                  <a:lnTo>
                    <a:pt x="6261" y="11321"/>
                  </a:lnTo>
                  <a:lnTo>
                    <a:pt x="6604" y="9949"/>
                  </a:lnTo>
                  <a:lnTo>
                    <a:pt x="6989" y="8491"/>
                  </a:lnTo>
                  <a:lnTo>
                    <a:pt x="7333" y="7033"/>
                  </a:lnTo>
                  <a:lnTo>
                    <a:pt x="7461" y="6347"/>
                  </a:lnTo>
                  <a:lnTo>
                    <a:pt x="7590" y="5618"/>
                  </a:lnTo>
                  <a:lnTo>
                    <a:pt x="7633" y="4932"/>
                  </a:lnTo>
                  <a:lnTo>
                    <a:pt x="7676" y="4246"/>
                  </a:lnTo>
                  <a:lnTo>
                    <a:pt x="7633" y="3560"/>
                  </a:lnTo>
                  <a:lnTo>
                    <a:pt x="7547" y="2959"/>
                  </a:lnTo>
                  <a:lnTo>
                    <a:pt x="7461" y="2402"/>
                  </a:lnTo>
                  <a:lnTo>
                    <a:pt x="7333" y="1845"/>
                  </a:lnTo>
                  <a:lnTo>
                    <a:pt x="7161" y="1373"/>
                  </a:lnTo>
                  <a:lnTo>
                    <a:pt x="6989" y="987"/>
                  </a:lnTo>
                  <a:lnTo>
                    <a:pt x="6775" y="644"/>
                  </a:lnTo>
                  <a:lnTo>
                    <a:pt x="6561" y="344"/>
                  </a:lnTo>
                  <a:lnTo>
                    <a:pt x="6303" y="172"/>
                  </a:lnTo>
                  <a:lnTo>
                    <a:pt x="6046" y="44"/>
                  </a:lnTo>
                  <a:lnTo>
                    <a:pt x="5789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468;p74"/>
            <p:cNvSpPr/>
            <p:nvPr/>
          </p:nvSpPr>
          <p:spPr>
            <a:xfrm>
              <a:off x="2127040" y="3110389"/>
              <a:ext cx="595083" cy="609443"/>
            </a:xfrm>
            <a:custGeom>
              <a:avLst/>
              <a:gdLst/>
              <a:ahLst/>
              <a:cxnLst/>
              <a:rect l="l" t="t" r="r" b="b"/>
              <a:pathLst>
                <a:path w="28388" h="29073" extrusionOk="0">
                  <a:moveTo>
                    <a:pt x="28087" y="1"/>
                  </a:moveTo>
                  <a:lnTo>
                    <a:pt x="27187" y="2745"/>
                  </a:lnTo>
                  <a:lnTo>
                    <a:pt x="26844" y="2959"/>
                  </a:lnTo>
                  <a:lnTo>
                    <a:pt x="26158" y="3431"/>
                  </a:lnTo>
                  <a:lnTo>
                    <a:pt x="25772" y="3688"/>
                  </a:lnTo>
                  <a:lnTo>
                    <a:pt x="25472" y="3860"/>
                  </a:lnTo>
                  <a:lnTo>
                    <a:pt x="25257" y="3903"/>
                  </a:lnTo>
                  <a:lnTo>
                    <a:pt x="25214" y="3903"/>
                  </a:lnTo>
                  <a:lnTo>
                    <a:pt x="25214" y="3860"/>
                  </a:lnTo>
                  <a:lnTo>
                    <a:pt x="25300" y="3431"/>
                  </a:lnTo>
                  <a:lnTo>
                    <a:pt x="25343" y="3045"/>
                  </a:lnTo>
                  <a:lnTo>
                    <a:pt x="25343" y="2702"/>
                  </a:lnTo>
                  <a:lnTo>
                    <a:pt x="25300" y="2402"/>
                  </a:lnTo>
                  <a:lnTo>
                    <a:pt x="25214" y="2187"/>
                  </a:lnTo>
                  <a:lnTo>
                    <a:pt x="25171" y="1973"/>
                  </a:lnTo>
                  <a:lnTo>
                    <a:pt x="25043" y="1844"/>
                  </a:lnTo>
                  <a:lnTo>
                    <a:pt x="24957" y="1759"/>
                  </a:lnTo>
                  <a:lnTo>
                    <a:pt x="24871" y="1759"/>
                  </a:lnTo>
                  <a:lnTo>
                    <a:pt x="24828" y="1802"/>
                  </a:lnTo>
                  <a:lnTo>
                    <a:pt x="24743" y="1930"/>
                  </a:lnTo>
                  <a:lnTo>
                    <a:pt x="24571" y="2445"/>
                  </a:lnTo>
                  <a:lnTo>
                    <a:pt x="24485" y="2788"/>
                  </a:lnTo>
                  <a:lnTo>
                    <a:pt x="24314" y="3174"/>
                  </a:lnTo>
                  <a:lnTo>
                    <a:pt x="24142" y="3517"/>
                  </a:lnTo>
                  <a:lnTo>
                    <a:pt x="23885" y="3860"/>
                  </a:lnTo>
                  <a:lnTo>
                    <a:pt x="23756" y="4031"/>
                  </a:lnTo>
                  <a:lnTo>
                    <a:pt x="23671" y="4203"/>
                  </a:lnTo>
                  <a:lnTo>
                    <a:pt x="23542" y="4546"/>
                  </a:lnTo>
                  <a:lnTo>
                    <a:pt x="23456" y="4975"/>
                  </a:lnTo>
                  <a:lnTo>
                    <a:pt x="23413" y="5318"/>
                  </a:lnTo>
                  <a:lnTo>
                    <a:pt x="23413" y="5661"/>
                  </a:lnTo>
                  <a:lnTo>
                    <a:pt x="23456" y="5918"/>
                  </a:lnTo>
                  <a:lnTo>
                    <a:pt x="23499" y="6175"/>
                  </a:lnTo>
                  <a:lnTo>
                    <a:pt x="10678" y="18911"/>
                  </a:lnTo>
                  <a:lnTo>
                    <a:pt x="7634" y="15523"/>
                  </a:lnTo>
                  <a:lnTo>
                    <a:pt x="1" y="20540"/>
                  </a:lnTo>
                  <a:lnTo>
                    <a:pt x="1630" y="22684"/>
                  </a:lnTo>
                  <a:lnTo>
                    <a:pt x="3045" y="24485"/>
                  </a:lnTo>
                  <a:lnTo>
                    <a:pt x="3689" y="25257"/>
                  </a:lnTo>
                  <a:lnTo>
                    <a:pt x="4332" y="25943"/>
                  </a:lnTo>
                  <a:lnTo>
                    <a:pt x="4932" y="26586"/>
                  </a:lnTo>
                  <a:lnTo>
                    <a:pt x="5532" y="27101"/>
                  </a:lnTo>
                  <a:lnTo>
                    <a:pt x="6090" y="27572"/>
                  </a:lnTo>
                  <a:lnTo>
                    <a:pt x="6647" y="28001"/>
                  </a:lnTo>
                  <a:lnTo>
                    <a:pt x="7205" y="28344"/>
                  </a:lnTo>
                  <a:lnTo>
                    <a:pt x="7762" y="28601"/>
                  </a:lnTo>
                  <a:lnTo>
                    <a:pt x="8363" y="28816"/>
                  </a:lnTo>
                  <a:lnTo>
                    <a:pt x="8920" y="28944"/>
                  </a:lnTo>
                  <a:lnTo>
                    <a:pt x="9520" y="29030"/>
                  </a:lnTo>
                  <a:lnTo>
                    <a:pt x="10163" y="29073"/>
                  </a:lnTo>
                  <a:lnTo>
                    <a:pt x="10421" y="29073"/>
                  </a:lnTo>
                  <a:lnTo>
                    <a:pt x="10721" y="29030"/>
                  </a:lnTo>
                  <a:lnTo>
                    <a:pt x="11021" y="28944"/>
                  </a:lnTo>
                  <a:lnTo>
                    <a:pt x="11321" y="28816"/>
                  </a:lnTo>
                  <a:lnTo>
                    <a:pt x="11922" y="28558"/>
                  </a:lnTo>
                  <a:lnTo>
                    <a:pt x="12522" y="28172"/>
                  </a:lnTo>
                  <a:lnTo>
                    <a:pt x="13165" y="27658"/>
                  </a:lnTo>
                  <a:lnTo>
                    <a:pt x="13765" y="27101"/>
                  </a:lnTo>
                  <a:lnTo>
                    <a:pt x="14409" y="26457"/>
                  </a:lnTo>
                  <a:lnTo>
                    <a:pt x="15009" y="25728"/>
                  </a:lnTo>
                  <a:lnTo>
                    <a:pt x="15609" y="24957"/>
                  </a:lnTo>
                  <a:lnTo>
                    <a:pt x="16252" y="24142"/>
                  </a:lnTo>
                  <a:lnTo>
                    <a:pt x="16853" y="23241"/>
                  </a:lnTo>
                  <a:lnTo>
                    <a:pt x="17453" y="22341"/>
                  </a:lnTo>
                  <a:lnTo>
                    <a:pt x="18611" y="20411"/>
                  </a:lnTo>
                  <a:lnTo>
                    <a:pt x="19683" y="18396"/>
                  </a:lnTo>
                  <a:lnTo>
                    <a:pt x="20712" y="16423"/>
                  </a:lnTo>
                  <a:lnTo>
                    <a:pt x="21655" y="14494"/>
                  </a:lnTo>
                  <a:lnTo>
                    <a:pt x="22513" y="12693"/>
                  </a:lnTo>
                  <a:lnTo>
                    <a:pt x="23242" y="11064"/>
                  </a:lnTo>
                  <a:lnTo>
                    <a:pt x="24271" y="8662"/>
                  </a:lnTo>
                  <a:lnTo>
                    <a:pt x="24614" y="7762"/>
                  </a:lnTo>
                  <a:lnTo>
                    <a:pt x="25300" y="7247"/>
                  </a:lnTo>
                  <a:lnTo>
                    <a:pt x="25857" y="6818"/>
                  </a:lnTo>
                  <a:lnTo>
                    <a:pt x="26158" y="6690"/>
                  </a:lnTo>
                  <a:lnTo>
                    <a:pt x="26372" y="6604"/>
                  </a:lnTo>
                  <a:lnTo>
                    <a:pt x="26586" y="6518"/>
                  </a:lnTo>
                  <a:lnTo>
                    <a:pt x="26715" y="6390"/>
                  </a:lnTo>
                  <a:lnTo>
                    <a:pt x="26844" y="6218"/>
                  </a:lnTo>
                  <a:lnTo>
                    <a:pt x="26929" y="6047"/>
                  </a:lnTo>
                  <a:lnTo>
                    <a:pt x="27101" y="5661"/>
                  </a:lnTo>
                  <a:lnTo>
                    <a:pt x="27187" y="5532"/>
                  </a:lnTo>
                  <a:lnTo>
                    <a:pt x="27315" y="5403"/>
                  </a:lnTo>
                  <a:lnTo>
                    <a:pt x="27444" y="5275"/>
                  </a:lnTo>
                  <a:lnTo>
                    <a:pt x="27573" y="5146"/>
                  </a:lnTo>
                  <a:lnTo>
                    <a:pt x="27744" y="4803"/>
                  </a:lnTo>
                  <a:lnTo>
                    <a:pt x="27873" y="4374"/>
                  </a:lnTo>
                  <a:lnTo>
                    <a:pt x="27959" y="3860"/>
                  </a:lnTo>
                  <a:lnTo>
                    <a:pt x="28044" y="3345"/>
                  </a:lnTo>
                  <a:lnTo>
                    <a:pt x="28173" y="2959"/>
                  </a:lnTo>
                  <a:lnTo>
                    <a:pt x="28259" y="2616"/>
                  </a:lnTo>
                  <a:lnTo>
                    <a:pt x="28387" y="2145"/>
                  </a:lnTo>
                  <a:lnTo>
                    <a:pt x="28387" y="1844"/>
                  </a:lnTo>
                  <a:lnTo>
                    <a:pt x="28387" y="1501"/>
                  </a:lnTo>
                  <a:lnTo>
                    <a:pt x="28259" y="772"/>
                  </a:lnTo>
                  <a:lnTo>
                    <a:pt x="28087" y="1"/>
                  </a:ln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2469;p74"/>
            <p:cNvSpPr/>
            <p:nvPr/>
          </p:nvSpPr>
          <p:spPr>
            <a:xfrm>
              <a:off x="2318526" y="3503214"/>
              <a:ext cx="35972" cy="47669"/>
            </a:xfrm>
            <a:custGeom>
              <a:avLst/>
              <a:gdLst/>
              <a:ahLst/>
              <a:cxnLst/>
              <a:rect l="l" t="t" r="r" b="b"/>
              <a:pathLst>
                <a:path w="1716" h="2274" extrusionOk="0">
                  <a:moveTo>
                    <a:pt x="1458" y="1"/>
                  </a:moveTo>
                  <a:lnTo>
                    <a:pt x="1415" y="44"/>
                  </a:lnTo>
                  <a:lnTo>
                    <a:pt x="1244" y="173"/>
                  </a:lnTo>
                  <a:lnTo>
                    <a:pt x="901" y="601"/>
                  </a:lnTo>
                  <a:lnTo>
                    <a:pt x="429" y="1202"/>
                  </a:lnTo>
                  <a:lnTo>
                    <a:pt x="215" y="1588"/>
                  </a:lnTo>
                  <a:lnTo>
                    <a:pt x="0" y="2016"/>
                  </a:lnTo>
                  <a:lnTo>
                    <a:pt x="0" y="2102"/>
                  </a:lnTo>
                  <a:lnTo>
                    <a:pt x="0" y="2145"/>
                  </a:lnTo>
                  <a:lnTo>
                    <a:pt x="43" y="2188"/>
                  </a:lnTo>
                  <a:lnTo>
                    <a:pt x="86" y="2231"/>
                  </a:lnTo>
                  <a:lnTo>
                    <a:pt x="172" y="2274"/>
                  </a:lnTo>
                  <a:lnTo>
                    <a:pt x="215" y="2231"/>
                  </a:lnTo>
                  <a:lnTo>
                    <a:pt x="258" y="2231"/>
                  </a:lnTo>
                  <a:lnTo>
                    <a:pt x="301" y="2145"/>
                  </a:lnTo>
                  <a:lnTo>
                    <a:pt x="515" y="1759"/>
                  </a:lnTo>
                  <a:lnTo>
                    <a:pt x="729" y="1416"/>
                  </a:lnTo>
                  <a:lnTo>
                    <a:pt x="1158" y="816"/>
                  </a:lnTo>
                  <a:lnTo>
                    <a:pt x="1501" y="430"/>
                  </a:lnTo>
                  <a:lnTo>
                    <a:pt x="1630" y="301"/>
                  </a:lnTo>
                  <a:lnTo>
                    <a:pt x="1673" y="215"/>
                  </a:lnTo>
                  <a:lnTo>
                    <a:pt x="1716" y="173"/>
                  </a:lnTo>
                  <a:lnTo>
                    <a:pt x="1716" y="87"/>
                  </a:lnTo>
                  <a:lnTo>
                    <a:pt x="1673" y="44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2470;p74"/>
            <p:cNvSpPr/>
            <p:nvPr/>
          </p:nvSpPr>
          <p:spPr>
            <a:xfrm>
              <a:off x="2076705" y="2701379"/>
              <a:ext cx="303851" cy="241823"/>
            </a:xfrm>
            <a:custGeom>
              <a:avLst/>
              <a:gdLst/>
              <a:ahLst/>
              <a:cxnLst/>
              <a:rect l="l" t="t" r="r" b="b"/>
              <a:pathLst>
                <a:path w="14495" h="11536" extrusionOk="0">
                  <a:moveTo>
                    <a:pt x="7548" y="0"/>
                  </a:moveTo>
                  <a:lnTo>
                    <a:pt x="7076" y="43"/>
                  </a:lnTo>
                  <a:lnTo>
                    <a:pt x="6561" y="172"/>
                  </a:lnTo>
                  <a:lnTo>
                    <a:pt x="6133" y="343"/>
                  </a:lnTo>
                  <a:lnTo>
                    <a:pt x="5661" y="558"/>
                  </a:lnTo>
                  <a:lnTo>
                    <a:pt x="5275" y="815"/>
                  </a:lnTo>
                  <a:lnTo>
                    <a:pt x="4846" y="1115"/>
                  </a:lnTo>
                  <a:lnTo>
                    <a:pt x="4503" y="1415"/>
                  </a:lnTo>
                  <a:lnTo>
                    <a:pt x="4117" y="1758"/>
                  </a:lnTo>
                  <a:lnTo>
                    <a:pt x="3517" y="2402"/>
                  </a:lnTo>
                  <a:lnTo>
                    <a:pt x="3088" y="2959"/>
                  </a:lnTo>
                  <a:lnTo>
                    <a:pt x="2702" y="3474"/>
                  </a:lnTo>
                  <a:lnTo>
                    <a:pt x="2102" y="3474"/>
                  </a:lnTo>
                  <a:lnTo>
                    <a:pt x="1630" y="3559"/>
                  </a:lnTo>
                  <a:lnTo>
                    <a:pt x="1201" y="3688"/>
                  </a:lnTo>
                  <a:lnTo>
                    <a:pt x="858" y="3902"/>
                  </a:lnTo>
                  <a:lnTo>
                    <a:pt x="601" y="4203"/>
                  </a:lnTo>
                  <a:lnTo>
                    <a:pt x="344" y="4503"/>
                  </a:lnTo>
                  <a:lnTo>
                    <a:pt x="215" y="4889"/>
                  </a:lnTo>
                  <a:lnTo>
                    <a:pt x="86" y="5317"/>
                  </a:lnTo>
                  <a:lnTo>
                    <a:pt x="44" y="5746"/>
                  </a:lnTo>
                  <a:lnTo>
                    <a:pt x="1" y="6218"/>
                  </a:lnTo>
                  <a:lnTo>
                    <a:pt x="44" y="6690"/>
                  </a:lnTo>
                  <a:lnTo>
                    <a:pt x="86" y="7161"/>
                  </a:lnTo>
                  <a:lnTo>
                    <a:pt x="258" y="8062"/>
                  </a:lnTo>
                  <a:lnTo>
                    <a:pt x="515" y="8876"/>
                  </a:lnTo>
                  <a:lnTo>
                    <a:pt x="773" y="9563"/>
                  </a:lnTo>
                  <a:lnTo>
                    <a:pt x="1116" y="10120"/>
                  </a:lnTo>
                  <a:lnTo>
                    <a:pt x="1459" y="10592"/>
                  </a:lnTo>
                  <a:lnTo>
                    <a:pt x="1759" y="10935"/>
                  </a:lnTo>
                  <a:lnTo>
                    <a:pt x="2059" y="11192"/>
                  </a:lnTo>
                  <a:lnTo>
                    <a:pt x="2273" y="11406"/>
                  </a:lnTo>
                  <a:lnTo>
                    <a:pt x="2488" y="11535"/>
                  </a:lnTo>
                  <a:lnTo>
                    <a:pt x="3603" y="10377"/>
                  </a:lnTo>
                  <a:lnTo>
                    <a:pt x="3388" y="10292"/>
                  </a:lnTo>
                  <a:lnTo>
                    <a:pt x="3217" y="10163"/>
                  </a:lnTo>
                  <a:lnTo>
                    <a:pt x="3088" y="9991"/>
                  </a:lnTo>
                  <a:lnTo>
                    <a:pt x="2959" y="9820"/>
                  </a:lnTo>
                  <a:lnTo>
                    <a:pt x="2831" y="9648"/>
                  </a:lnTo>
                  <a:lnTo>
                    <a:pt x="2788" y="9434"/>
                  </a:lnTo>
                  <a:lnTo>
                    <a:pt x="2659" y="8962"/>
                  </a:lnTo>
                  <a:lnTo>
                    <a:pt x="2659" y="8491"/>
                  </a:lnTo>
                  <a:lnTo>
                    <a:pt x="2702" y="8062"/>
                  </a:lnTo>
                  <a:lnTo>
                    <a:pt x="2831" y="7719"/>
                  </a:lnTo>
                  <a:lnTo>
                    <a:pt x="2959" y="7547"/>
                  </a:lnTo>
                  <a:lnTo>
                    <a:pt x="3045" y="7461"/>
                  </a:lnTo>
                  <a:lnTo>
                    <a:pt x="3174" y="7419"/>
                  </a:lnTo>
                  <a:lnTo>
                    <a:pt x="3260" y="7376"/>
                  </a:lnTo>
                  <a:lnTo>
                    <a:pt x="3388" y="7419"/>
                  </a:lnTo>
                  <a:lnTo>
                    <a:pt x="3517" y="7461"/>
                  </a:lnTo>
                  <a:lnTo>
                    <a:pt x="3731" y="7590"/>
                  </a:lnTo>
                  <a:lnTo>
                    <a:pt x="3989" y="7805"/>
                  </a:lnTo>
                  <a:lnTo>
                    <a:pt x="4332" y="8276"/>
                  </a:lnTo>
                  <a:lnTo>
                    <a:pt x="4460" y="8491"/>
                  </a:lnTo>
                  <a:lnTo>
                    <a:pt x="4760" y="8362"/>
                  </a:lnTo>
                  <a:lnTo>
                    <a:pt x="5018" y="8190"/>
                  </a:lnTo>
                  <a:lnTo>
                    <a:pt x="5489" y="7847"/>
                  </a:lnTo>
                  <a:lnTo>
                    <a:pt x="5875" y="7419"/>
                  </a:lnTo>
                  <a:lnTo>
                    <a:pt x="6133" y="7033"/>
                  </a:lnTo>
                  <a:lnTo>
                    <a:pt x="6390" y="6690"/>
                  </a:lnTo>
                  <a:lnTo>
                    <a:pt x="6518" y="6389"/>
                  </a:lnTo>
                  <a:lnTo>
                    <a:pt x="6647" y="6089"/>
                  </a:lnTo>
                  <a:lnTo>
                    <a:pt x="6990" y="6132"/>
                  </a:lnTo>
                  <a:lnTo>
                    <a:pt x="7505" y="6175"/>
                  </a:lnTo>
                  <a:lnTo>
                    <a:pt x="8620" y="6132"/>
                  </a:lnTo>
                  <a:lnTo>
                    <a:pt x="9220" y="6132"/>
                  </a:lnTo>
                  <a:lnTo>
                    <a:pt x="9734" y="6175"/>
                  </a:lnTo>
                  <a:lnTo>
                    <a:pt x="10163" y="6261"/>
                  </a:lnTo>
                  <a:lnTo>
                    <a:pt x="10335" y="6347"/>
                  </a:lnTo>
                  <a:lnTo>
                    <a:pt x="10463" y="6432"/>
                  </a:lnTo>
                  <a:lnTo>
                    <a:pt x="10635" y="6604"/>
                  </a:lnTo>
                  <a:lnTo>
                    <a:pt x="10721" y="6861"/>
                  </a:lnTo>
                  <a:lnTo>
                    <a:pt x="10721" y="7076"/>
                  </a:lnTo>
                  <a:lnTo>
                    <a:pt x="10678" y="7290"/>
                  </a:lnTo>
                  <a:lnTo>
                    <a:pt x="10549" y="7676"/>
                  </a:lnTo>
                  <a:lnTo>
                    <a:pt x="10506" y="7805"/>
                  </a:lnTo>
                  <a:lnTo>
                    <a:pt x="10764" y="7890"/>
                  </a:lnTo>
                  <a:lnTo>
                    <a:pt x="11064" y="7933"/>
                  </a:lnTo>
                  <a:lnTo>
                    <a:pt x="11492" y="7933"/>
                  </a:lnTo>
                  <a:lnTo>
                    <a:pt x="11964" y="7847"/>
                  </a:lnTo>
                  <a:lnTo>
                    <a:pt x="12264" y="7762"/>
                  </a:lnTo>
                  <a:lnTo>
                    <a:pt x="12522" y="7633"/>
                  </a:lnTo>
                  <a:lnTo>
                    <a:pt x="12822" y="7461"/>
                  </a:lnTo>
                  <a:lnTo>
                    <a:pt x="13165" y="7290"/>
                  </a:lnTo>
                  <a:lnTo>
                    <a:pt x="13465" y="7033"/>
                  </a:lnTo>
                  <a:lnTo>
                    <a:pt x="13808" y="6775"/>
                  </a:lnTo>
                  <a:lnTo>
                    <a:pt x="14065" y="6432"/>
                  </a:lnTo>
                  <a:lnTo>
                    <a:pt x="14280" y="6132"/>
                  </a:lnTo>
                  <a:lnTo>
                    <a:pt x="14408" y="5832"/>
                  </a:lnTo>
                  <a:lnTo>
                    <a:pt x="14494" y="5489"/>
                  </a:lnTo>
                  <a:lnTo>
                    <a:pt x="14494" y="5189"/>
                  </a:lnTo>
                  <a:lnTo>
                    <a:pt x="14451" y="4889"/>
                  </a:lnTo>
                  <a:lnTo>
                    <a:pt x="14365" y="4631"/>
                  </a:lnTo>
                  <a:lnTo>
                    <a:pt x="14280" y="4374"/>
                  </a:lnTo>
                  <a:lnTo>
                    <a:pt x="13980" y="3902"/>
                  </a:lnTo>
                  <a:lnTo>
                    <a:pt x="13722" y="3517"/>
                  </a:lnTo>
                  <a:lnTo>
                    <a:pt x="13422" y="3216"/>
                  </a:lnTo>
                  <a:lnTo>
                    <a:pt x="13379" y="2830"/>
                  </a:lnTo>
                  <a:lnTo>
                    <a:pt x="13293" y="2530"/>
                  </a:lnTo>
                  <a:lnTo>
                    <a:pt x="13122" y="2230"/>
                  </a:lnTo>
                  <a:lnTo>
                    <a:pt x="12908" y="2016"/>
                  </a:lnTo>
                  <a:lnTo>
                    <a:pt x="12693" y="1801"/>
                  </a:lnTo>
                  <a:lnTo>
                    <a:pt x="12393" y="1673"/>
                  </a:lnTo>
                  <a:lnTo>
                    <a:pt x="12093" y="1544"/>
                  </a:lnTo>
                  <a:lnTo>
                    <a:pt x="11750" y="1415"/>
                  </a:lnTo>
                  <a:lnTo>
                    <a:pt x="11107" y="1330"/>
                  </a:lnTo>
                  <a:lnTo>
                    <a:pt x="10549" y="1244"/>
                  </a:lnTo>
                  <a:lnTo>
                    <a:pt x="9992" y="1244"/>
                  </a:lnTo>
                  <a:lnTo>
                    <a:pt x="9777" y="1072"/>
                  </a:lnTo>
                  <a:lnTo>
                    <a:pt x="9563" y="858"/>
                  </a:lnTo>
                  <a:lnTo>
                    <a:pt x="9263" y="644"/>
                  </a:lnTo>
                  <a:lnTo>
                    <a:pt x="8877" y="386"/>
                  </a:lnTo>
                  <a:lnTo>
                    <a:pt x="8491" y="215"/>
                  </a:lnTo>
                  <a:lnTo>
                    <a:pt x="8019" y="86"/>
                  </a:lnTo>
                  <a:lnTo>
                    <a:pt x="7805" y="43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2471;p74"/>
            <p:cNvSpPr/>
            <p:nvPr/>
          </p:nvSpPr>
          <p:spPr>
            <a:xfrm>
              <a:off x="2099178" y="3393551"/>
              <a:ext cx="209457" cy="165415"/>
            </a:xfrm>
            <a:custGeom>
              <a:avLst/>
              <a:gdLst/>
              <a:ahLst/>
              <a:cxnLst/>
              <a:rect l="l" t="t" r="r" b="b"/>
              <a:pathLst>
                <a:path w="9992" h="7891" extrusionOk="0">
                  <a:moveTo>
                    <a:pt x="8791" y="1"/>
                  </a:moveTo>
                  <a:lnTo>
                    <a:pt x="1" y="5875"/>
                  </a:lnTo>
                  <a:lnTo>
                    <a:pt x="1158" y="7891"/>
                  </a:lnTo>
                  <a:lnTo>
                    <a:pt x="9992" y="2316"/>
                  </a:lnTo>
                  <a:lnTo>
                    <a:pt x="8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2472;p74"/>
            <p:cNvSpPr/>
            <p:nvPr/>
          </p:nvSpPr>
          <p:spPr>
            <a:xfrm>
              <a:off x="2705063" y="4272702"/>
              <a:ext cx="162711" cy="97098"/>
            </a:xfrm>
            <a:custGeom>
              <a:avLst/>
              <a:gdLst/>
              <a:ahLst/>
              <a:cxnLst/>
              <a:rect l="l" t="t" r="r" b="b"/>
              <a:pathLst>
                <a:path w="7762" h="4632" extrusionOk="0">
                  <a:moveTo>
                    <a:pt x="6776" y="1"/>
                  </a:moveTo>
                  <a:lnTo>
                    <a:pt x="6175" y="44"/>
                  </a:lnTo>
                  <a:lnTo>
                    <a:pt x="5575" y="130"/>
                  </a:lnTo>
                  <a:lnTo>
                    <a:pt x="4975" y="215"/>
                  </a:lnTo>
                  <a:lnTo>
                    <a:pt x="4460" y="387"/>
                  </a:lnTo>
                  <a:lnTo>
                    <a:pt x="3946" y="558"/>
                  </a:lnTo>
                  <a:lnTo>
                    <a:pt x="3431" y="730"/>
                  </a:lnTo>
                  <a:lnTo>
                    <a:pt x="2959" y="944"/>
                  </a:lnTo>
                  <a:lnTo>
                    <a:pt x="2531" y="1159"/>
                  </a:lnTo>
                  <a:lnTo>
                    <a:pt x="1716" y="1673"/>
                  </a:lnTo>
                  <a:lnTo>
                    <a:pt x="1030" y="2145"/>
                  </a:lnTo>
                  <a:lnTo>
                    <a:pt x="472" y="2659"/>
                  </a:lnTo>
                  <a:lnTo>
                    <a:pt x="1" y="3088"/>
                  </a:lnTo>
                  <a:lnTo>
                    <a:pt x="1716" y="4632"/>
                  </a:lnTo>
                  <a:lnTo>
                    <a:pt x="2145" y="4246"/>
                  </a:lnTo>
                  <a:lnTo>
                    <a:pt x="2702" y="3817"/>
                  </a:lnTo>
                  <a:lnTo>
                    <a:pt x="3345" y="3345"/>
                  </a:lnTo>
                  <a:lnTo>
                    <a:pt x="4074" y="2960"/>
                  </a:lnTo>
                  <a:lnTo>
                    <a:pt x="4889" y="2574"/>
                  </a:lnTo>
                  <a:lnTo>
                    <a:pt x="5746" y="2231"/>
                  </a:lnTo>
                  <a:lnTo>
                    <a:pt x="6218" y="2102"/>
                  </a:lnTo>
                  <a:lnTo>
                    <a:pt x="6733" y="2016"/>
                  </a:lnTo>
                  <a:lnTo>
                    <a:pt x="7247" y="1930"/>
                  </a:lnTo>
                  <a:lnTo>
                    <a:pt x="7762" y="1888"/>
                  </a:lnTo>
                  <a:lnTo>
                    <a:pt x="6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2473;p74"/>
            <p:cNvSpPr/>
            <p:nvPr/>
          </p:nvSpPr>
          <p:spPr>
            <a:xfrm>
              <a:off x="3019693" y="3420532"/>
              <a:ext cx="221133" cy="154619"/>
            </a:xfrm>
            <a:custGeom>
              <a:avLst/>
              <a:gdLst/>
              <a:ahLst/>
              <a:cxnLst/>
              <a:rect l="l" t="t" r="r" b="b"/>
              <a:pathLst>
                <a:path w="10549" h="7376" extrusionOk="0">
                  <a:moveTo>
                    <a:pt x="0" y="0"/>
                  </a:moveTo>
                  <a:lnTo>
                    <a:pt x="43" y="943"/>
                  </a:lnTo>
                  <a:lnTo>
                    <a:pt x="129" y="1887"/>
                  </a:lnTo>
                  <a:lnTo>
                    <a:pt x="301" y="2744"/>
                  </a:lnTo>
                  <a:lnTo>
                    <a:pt x="515" y="3602"/>
                  </a:lnTo>
                  <a:lnTo>
                    <a:pt x="729" y="4417"/>
                  </a:lnTo>
                  <a:lnTo>
                    <a:pt x="1030" y="5146"/>
                  </a:lnTo>
                  <a:lnTo>
                    <a:pt x="1330" y="5875"/>
                  </a:lnTo>
                  <a:lnTo>
                    <a:pt x="1673" y="6518"/>
                  </a:lnTo>
                  <a:lnTo>
                    <a:pt x="1801" y="6689"/>
                  </a:lnTo>
                  <a:lnTo>
                    <a:pt x="1930" y="6861"/>
                  </a:lnTo>
                  <a:lnTo>
                    <a:pt x="2102" y="7032"/>
                  </a:lnTo>
                  <a:lnTo>
                    <a:pt x="2273" y="7161"/>
                  </a:lnTo>
                  <a:lnTo>
                    <a:pt x="2445" y="7247"/>
                  </a:lnTo>
                  <a:lnTo>
                    <a:pt x="2659" y="7332"/>
                  </a:lnTo>
                  <a:lnTo>
                    <a:pt x="2831" y="7375"/>
                  </a:lnTo>
                  <a:lnTo>
                    <a:pt x="7676" y="7375"/>
                  </a:lnTo>
                  <a:lnTo>
                    <a:pt x="7847" y="7332"/>
                  </a:lnTo>
                  <a:lnTo>
                    <a:pt x="8062" y="7247"/>
                  </a:lnTo>
                  <a:lnTo>
                    <a:pt x="8233" y="7161"/>
                  </a:lnTo>
                  <a:lnTo>
                    <a:pt x="8405" y="7032"/>
                  </a:lnTo>
                  <a:lnTo>
                    <a:pt x="8576" y="6861"/>
                  </a:lnTo>
                  <a:lnTo>
                    <a:pt x="8705" y="6689"/>
                  </a:lnTo>
                  <a:lnTo>
                    <a:pt x="8834" y="6518"/>
                  </a:lnTo>
                  <a:lnTo>
                    <a:pt x="9177" y="5875"/>
                  </a:lnTo>
                  <a:lnTo>
                    <a:pt x="9520" y="5146"/>
                  </a:lnTo>
                  <a:lnTo>
                    <a:pt x="9777" y="4417"/>
                  </a:lnTo>
                  <a:lnTo>
                    <a:pt x="10034" y="3602"/>
                  </a:lnTo>
                  <a:lnTo>
                    <a:pt x="10206" y="2744"/>
                  </a:lnTo>
                  <a:lnTo>
                    <a:pt x="10377" y="1887"/>
                  </a:lnTo>
                  <a:lnTo>
                    <a:pt x="10463" y="943"/>
                  </a:lnTo>
                  <a:lnTo>
                    <a:pt x="105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2474;p74"/>
            <p:cNvSpPr/>
            <p:nvPr/>
          </p:nvSpPr>
          <p:spPr>
            <a:xfrm>
              <a:off x="3210257" y="3432209"/>
              <a:ext cx="98000" cy="121373"/>
            </a:xfrm>
            <a:custGeom>
              <a:avLst/>
              <a:gdLst/>
              <a:ahLst/>
              <a:cxnLst/>
              <a:rect l="l" t="t" r="r" b="b"/>
              <a:pathLst>
                <a:path w="4675" h="5790" extrusionOk="0">
                  <a:moveTo>
                    <a:pt x="1073" y="1"/>
                  </a:moveTo>
                  <a:lnTo>
                    <a:pt x="1073" y="558"/>
                  </a:lnTo>
                  <a:lnTo>
                    <a:pt x="1845" y="601"/>
                  </a:lnTo>
                  <a:lnTo>
                    <a:pt x="2488" y="729"/>
                  </a:lnTo>
                  <a:lnTo>
                    <a:pt x="3003" y="901"/>
                  </a:lnTo>
                  <a:lnTo>
                    <a:pt x="3431" y="1158"/>
                  </a:lnTo>
                  <a:lnTo>
                    <a:pt x="3732" y="1416"/>
                  </a:lnTo>
                  <a:lnTo>
                    <a:pt x="3946" y="1759"/>
                  </a:lnTo>
                  <a:lnTo>
                    <a:pt x="4075" y="2059"/>
                  </a:lnTo>
                  <a:lnTo>
                    <a:pt x="4075" y="2445"/>
                  </a:lnTo>
                  <a:lnTo>
                    <a:pt x="4075" y="2659"/>
                  </a:lnTo>
                  <a:lnTo>
                    <a:pt x="4032" y="2916"/>
                  </a:lnTo>
                  <a:lnTo>
                    <a:pt x="3946" y="3131"/>
                  </a:lnTo>
                  <a:lnTo>
                    <a:pt x="3817" y="3388"/>
                  </a:lnTo>
                  <a:lnTo>
                    <a:pt x="3603" y="3731"/>
                  </a:lnTo>
                  <a:lnTo>
                    <a:pt x="3303" y="4074"/>
                  </a:lnTo>
                  <a:lnTo>
                    <a:pt x="2917" y="4374"/>
                  </a:lnTo>
                  <a:lnTo>
                    <a:pt x="2488" y="4631"/>
                  </a:lnTo>
                  <a:lnTo>
                    <a:pt x="1931" y="4889"/>
                  </a:lnTo>
                  <a:lnTo>
                    <a:pt x="1373" y="5060"/>
                  </a:lnTo>
                  <a:lnTo>
                    <a:pt x="730" y="5146"/>
                  </a:lnTo>
                  <a:lnTo>
                    <a:pt x="1" y="5189"/>
                  </a:lnTo>
                  <a:lnTo>
                    <a:pt x="1" y="5789"/>
                  </a:lnTo>
                  <a:lnTo>
                    <a:pt x="516" y="5746"/>
                  </a:lnTo>
                  <a:lnTo>
                    <a:pt x="1030" y="5703"/>
                  </a:lnTo>
                  <a:lnTo>
                    <a:pt x="1502" y="5618"/>
                  </a:lnTo>
                  <a:lnTo>
                    <a:pt x="1931" y="5489"/>
                  </a:lnTo>
                  <a:lnTo>
                    <a:pt x="2359" y="5318"/>
                  </a:lnTo>
                  <a:lnTo>
                    <a:pt x="2745" y="5146"/>
                  </a:lnTo>
                  <a:lnTo>
                    <a:pt x="3088" y="4932"/>
                  </a:lnTo>
                  <a:lnTo>
                    <a:pt x="3388" y="4717"/>
                  </a:lnTo>
                  <a:lnTo>
                    <a:pt x="3689" y="4460"/>
                  </a:lnTo>
                  <a:lnTo>
                    <a:pt x="3946" y="4203"/>
                  </a:lnTo>
                  <a:lnTo>
                    <a:pt x="4160" y="3945"/>
                  </a:lnTo>
                  <a:lnTo>
                    <a:pt x="4332" y="3645"/>
                  </a:lnTo>
                  <a:lnTo>
                    <a:pt x="4460" y="3345"/>
                  </a:lnTo>
                  <a:lnTo>
                    <a:pt x="4589" y="3045"/>
                  </a:lnTo>
                  <a:lnTo>
                    <a:pt x="4632" y="2745"/>
                  </a:lnTo>
                  <a:lnTo>
                    <a:pt x="4675" y="2445"/>
                  </a:lnTo>
                  <a:lnTo>
                    <a:pt x="4632" y="2187"/>
                  </a:lnTo>
                  <a:lnTo>
                    <a:pt x="4589" y="1930"/>
                  </a:lnTo>
                  <a:lnTo>
                    <a:pt x="4546" y="1716"/>
                  </a:lnTo>
                  <a:lnTo>
                    <a:pt x="4418" y="1501"/>
                  </a:lnTo>
                  <a:lnTo>
                    <a:pt x="4246" y="1158"/>
                  </a:lnTo>
                  <a:lnTo>
                    <a:pt x="3946" y="858"/>
                  </a:lnTo>
                  <a:lnTo>
                    <a:pt x="3646" y="601"/>
                  </a:lnTo>
                  <a:lnTo>
                    <a:pt x="3260" y="386"/>
                  </a:lnTo>
                  <a:lnTo>
                    <a:pt x="2788" y="215"/>
                  </a:lnTo>
                  <a:lnTo>
                    <a:pt x="2274" y="86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2475;p74"/>
            <p:cNvSpPr/>
            <p:nvPr/>
          </p:nvSpPr>
          <p:spPr>
            <a:xfrm>
              <a:off x="3092502" y="2558446"/>
              <a:ext cx="1051689" cy="838668"/>
            </a:xfrm>
            <a:custGeom>
              <a:avLst/>
              <a:gdLst/>
              <a:ahLst/>
              <a:cxnLst/>
              <a:rect l="l" t="t" r="r" b="b"/>
              <a:pathLst>
                <a:path w="50170" h="40008" extrusionOk="0">
                  <a:moveTo>
                    <a:pt x="40651" y="1"/>
                  </a:moveTo>
                  <a:lnTo>
                    <a:pt x="39150" y="43"/>
                  </a:lnTo>
                  <a:lnTo>
                    <a:pt x="37778" y="129"/>
                  </a:lnTo>
                  <a:lnTo>
                    <a:pt x="36534" y="301"/>
                  </a:lnTo>
                  <a:lnTo>
                    <a:pt x="35462" y="515"/>
                  </a:lnTo>
                  <a:lnTo>
                    <a:pt x="34433" y="772"/>
                  </a:lnTo>
                  <a:lnTo>
                    <a:pt x="33533" y="1073"/>
                  </a:lnTo>
                  <a:lnTo>
                    <a:pt x="32675" y="1373"/>
                  </a:lnTo>
                  <a:lnTo>
                    <a:pt x="31903" y="1673"/>
                  </a:lnTo>
                  <a:lnTo>
                    <a:pt x="30488" y="2187"/>
                  </a:lnTo>
                  <a:lnTo>
                    <a:pt x="29845" y="2402"/>
                  </a:lnTo>
                  <a:lnTo>
                    <a:pt x="29202" y="2573"/>
                  </a:lnTo>
                  <a:lnTo>
                    <a:pt x="28559" y="2659"/>
                  </a:lnTo>
                  <a:lnTo>
                    <a:pt x="27915" y="2702"/>
                  </a:lnTo>
                  <a:lnTo>
                    <a:pt x="27229" y="2659"/>
                  </a:lnTo>
                  <a:lnTo>
                    <a:pt x="26500" y="2573"/>
                  </a:lnTo>
                  <a:lnTo>
                    <a:pt x="25042" y="2359"/>
                  </a:lnTo>
                  <a:lnTo>
                    <a:pt x="23456" y="2102"/>
                  </a:lnTo>
                  <a:lnTo>
                    <a:pt x="22641" y="2016"/>
                  </a:lnTo>
                  <a:lnTo>
                    <a:pt x="21826" y="1930"/>
                  </a:lnTo>
                  <a:lnTo>
                    <a:pt x="20969" y="1844"/>
                  </a:lnTo>
                  <a:lnTo>
                    <a:pt x="20068" y="1844"/>
                  </a:lnTo>
                  <a:lnTo>
                    <a:pt x="19168" y="1887"/>
                  </a:lnTo>
                  <a:lnTo>
                    <a:pt x="18225" y="1973"/>
                  </a:lnTo>
                  <a:lnTo>
                    <a:pt x="17281" y="2145"/>
                  </a:lnTo>
                  <a:lnTo>
                    <a:pt x="16338" y="2402"/>
                  </a:lnTo>
                  <a:lnTo>
                    <a:pt x="15352" y="2745"/>
                  </a:lnTo>
                  <a:lnTo>
                    <a:pt x="14323" y="3174"/>
                  </a:lnTo>
                  <a:lnTo>
                    <a:pt x="13379" y="3645"/>
                  </a:lnTo>
                  <a:lnTo>
                    <a:pt x="12607" y="4203"/>
                  </a:lnTo>
                  <a:lnTo>
                    <a:pt x="11921" y="4760"/>
                  </a:lnTo>
                  <a:lnTo>
                    <a:pt x="11364" y="5318"/>
                  </a:lnTo>
                  <a:lnTo>
                    <a:pt x="10892" y="5918"/>
                  </a:lnTo>
                  <a:lnTo>
                    <a:pt x="10506" y="6518"/>
                  </a:lnTo>
                  <a:lnTo>
                    <a:pt x="10163" y="7161"/>
                  </a:lnTo>
                  <a:lnTo>
                    <a:pt x="9863" y="7762"/>
                  </a:lnTo>
                  <a:lnTo>
                    <a:pt x="9349" y="9005"/>
                  </a:lnTo>
                  <a:lnTo>
                    <a:pt x="9048" y="9648"/>
                  </a:lnTo>
                  <a:lnTo>
                    <a:pt x="8748" y="10249"/>
                  </a:lnTo>
                  <a:lnTo>
                    <a:pt x="8448" y="10806"/>
                  </a:lnTo>
                  <a:lnTo>
                    <a:pt x="8062" y="11364"/>
                  </a:lnTo>
                  <a:lnTo>
                    <a:pt x="7590" y="11878"/>
                  </a:lnTo>
                  <a:lnTo>
                    <a:pt x="7033" y="12393"/>
                  </a:lnTo>
                  <a:lnTo>
                    <a:pt x="6433" y="12864"/>
                  </a:lnTo>
                  <a:lnTo>
                    <a:pt x="5875" y="13379"/>
                  </a:lnTo>
                  <a:lnTo>
                    <a:pt x="5361" y="13936"/>
                  </a:lnTo>
                  <a:lnTo>
                    <a:pt x="4846" y="14451"/>
                  </a:lnTo>
                  <a:lnTo>
                    <a:pt x="4374" y="15008"/>
                  </a:lnTo>
                  <a:lnTo>
                    <a:pt x="3989" y="15566"/>
                  </a:lnTo>
                  <a:lnTo>
                    <a:pt x="3603" y="16123"/>
                  </a:lnTo>
                  <a:lnTo>
                    <a:pt x="3260" y="16681"/>
                  </a:lnTo>
                  <a:lnTo>
                    <a:pt x="2959" y="17238"/>
                  </a:lnTo>
                  <a:lnTo>
                    <a:pt x="2702" y="17838"/>
                  </a:lnTo>
                  <a:lnTo>
                    <a:pt x="2531" y="18396"/>
                  </a:lnTo>
                  <a:lnTo>
                    <a:pt x="2359" y="18953"/>
                  </a:lnTo>
                  <a:lnTo>
                    <a:pt x="2273" y="19511"/>
                  </a:lnTo>
                  <a:lnTo>
                    <a:pt x="2188" y="20068"/>
                  </a:lnTo>
                  <a:lnTo>
                    <a:pt x="2188" y="20626"/>
                  </a:lnTo>
                  <a:lnTo>
                    <a:pt x="2273" y="21140"/>
                  </a:lnTo>
                  <a:lnTo>
                    <a:pt x="2359" y="21655"/>
                  </a:lnTo>
                  <a:lnTo>
                    <a:pt x="2488" y="22126"/>
                  </a:lnTo>
                  <a:lnTo>
                    <a:pt x="2788" y="23027"/>
                  </a:lnTo>
                  <a:lnTo>
                    <a:pt x="3088" y="23884"/>
                  </a:lnTo>
                  <a:lnTo>
                    <a:pt x="3217" y="24313"/>
                  </a:lnTo>
                  <a:lnTo>
                    <a:pt x="3302" y="24785"/>
                  </a:lnTo>
                  <a:lnTo>
                    <a:pt x="3388" y="25214"/>
                  </a:lnTo>
                  <a:lnTo>
                    <a:pt x="3431" y="25685"/>
                  </a:lnTo>
                  <a:lnTo>
                    <a:pt x="3431" y="26200"/>
                  </a:lnTo>
                  <a:lnTo>
                    <a:pt x="3388" y="26715"/>
                  </a:lnTo>
                  <a:lnTo>
                    <a:pt x="3260" y="27315"/>
                  </a:lnTo>
                  <a:lnTo>
                    <a:pt x="3088" y="27915"/>
                  </a:lnTo>
                  <a:lnTo>
                    <a:pt x="2831" y="28601"/>
                  </a:lnTo>
                  <a:lnTo>
                    <a:pt x="2488" y="29330"/>
                  </a:lnTo>
                  <a:lnTo>
                    <a:pt x="1759" y="30874"/>
                  </a:lnTo>
                  <a:lnTo>
                    <a:pt x="1116" y="32332"/>
                  </a:lnTo>
                  <a:lnTo>
                    <a:pt x="858" y="33061"/>
                  </a:lnTo>
                  <a:lnTo>
                    <a:pt x="601" y="33790"/>
                  </a:lnTo>
                  <a:lnTo>
                    <a:pt x="387" y="34476"/>
                  </a:lnTo>
                  <a:lnTo>
                    <a:pt x="215" y="35162"/>
                  </a:lnTo>
                  <a:lnTo>
                    <a:pt x="87" y="35848"/>
                  </a:lnTo>
                  <a:lnTo>
                    <a:pt x="44" y="36491"/>
                  </a:lnTo>
                  <a:lnTo>
                    <a:pt x="1" y="37134"/>
                  </a:lnTo>
                  <a:lnTo>
                    <a:pt x="87" y="37777"/>
                  </a:lnTo>
                  <a:lnTo>
                    <a:pt x="172" y="38378"/>
                  </a:lnTo>
                  <a:lnTo>
                    <a:pt x="387" y="38935"/>
                  </a:lnTo>
                  <a:lnTo>
                    <a:pt x="644" y="39493"/>
                  </a:lnTo>
                  <a:lnTo>
                    <a:pt x="987" y="40007"/>
                  </a:lnTo>
                  <a:lnTo>
                    <a:pt x="1244" y="39793"/>
                  </a:lnTo>
                  <a:lnTo>
                    <a:pt x="1544" y="39493"/>
                  </a:lnTo>
                  <a:lnTo>
                    <a:pt x="1845" y="39064"/>
                  </a:lnTo>
                  <a:lnTo>
                    <a:pt x="2188" y="38506"/>
                  </a:lnTo>
                  <a:lnTo>
                    <a:pt x="2531" y="37863"/>
                  </a:lnTo>
                  <a:lnTo>
                    <a:pt x="2659" y="37520"/>
                  </a:lnTo>
                  <a:lnTo>
                    <a:pt x="2788" y="37134"/>
                  </a:lnTo>
                  <a:lnTo>
                    <a:pt x="2874" y="36705"/>
                  </a:lnTo>
                  <a:lnTo>
                    <a:pt x="2959" y="36277"/>
                  </a:lnTo>
                  <a:lnTo>
                    <a:pt x="3088" y="35462"/>
                  </a:lnTo>
                  <a:lnTo>
                    <a:pt x="3260" y="34733"/>
                  </a:lnTo>
                  <a:lnTo>
                    <a:pt x="3431" y="34047"/>
                  </a:lnTo>
                  <a:lnTo>
                    <a:pt x="3560" y="33747"/>
                  </a:lnTo>
                  <a:lnTo>
                    <a:pt x="3688" y="33490"/>
                  </a:lnTo>
                  <a:lnTo>
                    <a:pt x="3903" y="33189"/>
                  </a:lnTo>
                  <a:lnTo>
                    <a:pt x="4117" y="32932"/>
                  </a:lnTo>
                  <a:lnTo>
                    <a:pt x="4332" y="32675"/>
                  </a:lnTo>
                  <a:lnTo>
                    <a:pt x="4632" y="32418"/>
                  </a:lnTo>
                  <a:lnTo>
                    <a:pt x="4975" y="32160"/>
                  </a:lnTo>
                  <a:lnTo>
                    <a:pt x="5361" y="31860"/>
                  </a:lnTo>
                  <a:lnTo>
                    <a:pt x="6261" y="31303"/>
                  </a:lnTo>
                  <a:lnTo>
                    <a:pt x="7247" y="30745"/>
                  </a:lnTo>
                  <a:lnTo>
                    <a:pt x="7719" y="30445"/>
                  </a:lnTo>
                  <a:lnTo>
                    <a:pt x="8148" y="30145"/>
                  </a:lnTo>
                  <a:lnTo>
                    <a:pt x="8534" y="29802"/>
                  </a:lnTo>
                  <a:lnTo>
                    <a:pt x="8877" y="29459"/>
                  </a:lnTo>
                  <a:lnTo>
                    <a:pt x="9220" y="29073"/>
                  </a:lnTo>
                  <a:lnTo>
                    <a:pt x="9563" y="28644"/>
                  </a:lnTo>
                  <a:lnTo>
                    <a:pt x="9820" y="28215"/>
                  </a:lnTo>
                  <a:lnTo>
                    <a:pt x="10077" y="27744"/>
                  </a:lnTo>
                  <a:lnTo>
                    <a:pt x="10292" y="27229"/>
                  </a:lnTo>
                  <a:lnTo>
                    <a:pt x="10463" y="26672"/>
                  </a:lnTo>
                  <a:lnTo>
                    <a:pt x="10635" y="26028"/>
                  </a:lnTo>
                  <a:lnTo>
                    <a:pt x="10764" y="25385"/>
                  </a:lnTo>
                  <a:lnTo>
                    <a:pt x="10849" y="24656"/>
                  </a:lnTo>
                  <a:lnTo>
                    <a:pt x="10892" y="23884"/>
                  </a:lnTo>
                  <a:lnTo>
                    <a:pt x="10978" y="23113"/>
                  </a:lnTo>
                  <a:lnTo>
                    <a:pt x="11149" y="22384"/>
                  </a:lnTo>
                  <a:lnTo>
                    <a:pt x="11407" y="21783"/>
                  </a:lnTo>
                  <a:lnTo>
                    <a:pt x="11707" y="21269"/>
                  </a:lnTo>
                  <a:lnTo>
                    <a:pt x="12093" y="20797"/>
                  </a:lnTo>
                  <a:lnTo>
                    <a:pt x="12564" y="20368"/>
                  </a:lnTo>
                  <a:lnTo>
                    <a:pt x="13079" y="20025"/>
                  </a:lnTo>
                  <a:lnTo>
                    <a:pt x="13636" y="19768"/>
                  </a:lnTo>
                  <a:lnTo>
                    <a:pt x="14237" y="19511"/>
                  </a:lnTo>
                  <a:lnTo>
                    <a:pt x="14923" y="19339"/>
                  </a:lnTo>
                  <a:lnTo>
                    <a:pt x="15609" y="19211"/>
                  </a:lnTo>
                  <a:lnTo>
                    <a:pt x="16381" y="19125"/>
                  </a:lnTo>
                  <a:lnTo>
                    <a:pt x="17153" y="19082"/>
                  </a:lnTo>
                  <a:lnTo>
                    <a:pt x="17967" y="19082"/>
                  </a:lnTo>
                  <a:lnTo>
                    <a:pt x="18825" y="19125"/>
                  </a:lnTo>
                  <a:lnTo>
                    <a:pt x="19683" y="19168"/>
                  </a:lnTo>
                  <a:lnTo>
                    <a:pt x="21441" y="19339"/>
                  </a:lnTo>
                  <a:lnTo>
                    <a:pt x="23242" y="19511"/>
                  </a:lnTo>
                  <a:lnTo>
                    <a:pt x="24185" y="19597"/>
                  </a:lnTo>
                  <a:lnTo>
                    <a:pt x="25085" y="19639"/>
                  </a:lnTo>
                  <a:lnTo>
                    <a:pt x="25986" y="19639"/>
                  </a:lnTo>
                  <a:lnTo>
                    <a:pt x="26929" y="19597"/>
                  </a:lnTo>
                  <a:lnTo>
                    <a:pt x="27830" y="19511"/>
                  </a:lnTo>
                  <a:lnTo>
                    <a:pt x="28730" y="19339"/>
                  </a:lnTo>
                  <a:lnTo>
                    <a:pt x="29631" y="19082"/>
                  </a:lnTo>
                  <a:lnTo>
                    <a:pt x="30531" y="18739"/>
                  </a:lnTo>
                  <a:lnTo>
                    <a:pt x="31432" y="18267"/>
                  </a:lnTo>
                  <a:lnTo>
                    <a:pt x="31860" y="18010"/>
                  </a:lnTo>
                  <a:lnTo>
                    <a:pt x="32332" y="17710"/>
                  </a:lnTo>
                  <a:lnTo>
                    <a:pt x="32761" y="17410"/>
                  </a:lnTo>
                  <a:lnTo>
                    <a:pt x="33190" y="17067"/>
                  </a:lnTo>
                  <a:lnTo>
                    <a:pt x="33618" y="16681"/>
                  </a:lnTo>
                  <a:lnTo>
                    <a:pt x="34047" y="16252"/>
                  </a:lnTo>
                  <a:lnTo>
                    <a:pt x="34905" y="15437"/>
                  </a:lnTo>
                  <a:lnTo>
                    <a:pt x="35762" y="14708"/>
                  </a:lnTo>
                  <a:lnTo>
                    <a:pt x="36620" y="14065"/>
                  </a:lnTo>
                  <a:lnTo>
                    <a:pt x="37435" y="13551"/>
                  </a:lnTo>
                  <a:lnTo>
                    <a:pt x="38292" y="13079"/>
                  </a:lnTo>
                  <a:lnTo>
                    <a:pt x="39107" y="12693"/>
                  </a:lnTo>
                  <a:lnTo>
                    <a:pt x="39922" y="12350"/>
                  </a:lnTo>
                  <a:lnTo>
                    <a:pt x="40694" y="12093"/>
                  </a:lnTo>
                  <a:lnTo>
                    <a:pt x="41465" y="11835"/>
                  </a:lnTo>
                  <a:lnTo>
                    <a:pt x="42237" y="11621"/>
                  </a:lnTo>
                  <a:lnTo>
                    <a:pt x="43652" y="11235"/>
                  </a:lnTo>
                  <a:lnTo>
                    <a:pt x="44982" y="10892"/>
                  </a:lnTo>
                  <a:lnTo>
                    <a:pt x="45625" y="10720"/>
                  </a:lnTo>
                  <a:lnTo>
                    <a:pt x="46225" y="10506"/>
                  </a:lnTo>
                  <a:lnTo>
                    <a:pt x="46482" y="10377"/>
                  </a:lnTo>
                  <a:lnTo>
                    <a:pt x="46782" y="10249"/>
                  </a:lnTo>
                  <a:lnTo>
                    <a:pt x="47383" y="9777"/>
                  </a:lnTo>
                  <a:lnTo>
                    <a:pt x="48026" y="9220"/>
                  </a:lnTo>
                  <a:lnTo>
                    <a:pt x="48583" y="8576"/>
                  </a:lnTo>
                  <a:lnTo>
                    <a:pt x="49098" y="7848"/>
                  </a:lnTo>
                  <a:lnTo>
                    <a:pt x="49355" y="7462"/>
                  </a:lnTo>
                  <a:lnTo>
                    <a:pt x="49570" y="7076"/>
                  </a:lnTo>
                  <a:lnTo>
                    <a:pt x="49741" y="6647"/>
                  </a:lnTo>
                  <a:lnTo>
                    <a:pt x="49913" y="6218"/>
                  </a:lnTo>
                  <a:lnTo>
                    <a:pt x="49998" y="5789"/>
                  </a:lnTo>
                  <a:lnTo>
                    <a:pt x="50084" y="5361"/>
                  </a:lnTo>
                  <a:lnTo>
                    <a:pt x="50170" y="4975"/>
                  </a:lnTo>
                  <a:lnTo>
                    <a:pt x="50170" y="4546"/>
                  </a:lnTo>
                  <a:lnTo>
                    <a:pt x="50127" y="4117"/>
                  </a:lnTo>
                  <a:lnTo>
                    <a:pt x="50041" y="3688"/>
                  </a:lnTo>
                  <a:lnTo>
                    <a:pt x="49913" y="3302"/>
                  </a:lnTo>
                  <a:lnTo>
                    <a:pt x="49698" y="2916"/>
                  </a:lnTo>
                  <a:lnTo>
                    <a:pt x="49441" y="2530"/>
                  </a:lnTo>
                  <a:lnTo>
                    <a:pt x="49141" y="2187"/>
                  </a:lnTo>
                  <a:lnTo>
                    <a:pt x="48755" y="1844"/>
                  </a:lnTo>
                  <a:lnTo>
                    <a:pt x="48326" y="1501"/>
                  </a:lnTo>
                  <a:lnTo>
                    <a:pt x="47812" y="1244"/>
                  </a:lnTo>
                  <a:lnTo>
                    <a:pt x="47254" y="987"/>
                  </a:lnTo>
                  <a:lnTo>
                    <a:pt x="46568" y="730"/>
                  </a:lnTo>
                  <a:lnTo>
                    <a:pt x="45839" y="515"/>
                  </a:lnTo>
                  <a:lnTo>
                    <a:pt x="45024" y="386"/>
                  </a:lnTo>
                  <a:lnTo>
                    <a:pt x="44081" y="258"/>
                  </a:lnTo>
                  <a:lnTo>
                    <a:pt x="42280" y="86"/>
                  </a:lnTo>
                  <a:lnTo>
                    <a:pt x="406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2476;p74"/>
            <p:cNvSpPr/>
            <p:nvPr/>
          </p:nvSpPr>
          <p:spPr>
            <a:xfrm>
              <a:off x="1434866" y="4263729"/>
              <a:ext cx="819780" cy="57542"/>
            </a:xfrm>
            <a:custGeom>
              <a:avLst/>
              <a:gdLst/>
              <a:ahLst/>
              <a:cxnLst/>
              <a:rect l="l" t="t" r="r" b="b"/>
              <a:pathLst>
                <a:path w="39107" h="2745" extrusionOk="0">
                  <a:moveTo>
                    <a:pt x="730" y="0"/>
                  </a:moveTo>
                  <a:lnTo>
                    <a:pt x="1" y="2744"/>
                  </a:lnTo>
                  <a:lnTo>
                    <a:pt x="39107" y="2744"/>
                  </a:lnTo>
                  <a:lnTo>
                    <a:pt x="38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2477;p74"/>
            <p:cNvSpPr/>
            <p:nvPr/>
          </p:nvSpPr>
          <p:spPr>
            <a:xfrm>
              <a:off x="1389919" y="4321255"/>
              <a:ext cx="137556" cy="255302"/>
            </a:xfrm>
            <a:custGeom>
              <a:avLst/>
              <a:gdLst/>
              <a:ahLst/>
              <a:cxnLst/>
              <a:rect l="l" t="t" r="r" b="b"/>
              <a:pathLst>
                <a:path w="6562" h="12179" extrusionOk="0">
                  <a:moveTo>
                    <a:pt x="3474" y="0"/>
                  </a:moveTo>
                  <a:lnTo>
                    <a:pt x="1" y="12178"/>
                  </a:lnTo>
                  <a:lnTo>
                    <a:pt x="1887" y="12178"/>
                  </a:lnTo>
                  <a:lnTo>
                    <a:pt x="6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2478;p74"/>
            <p:cNvSpPr/>
            <p:nvPr/>
          </p:nvSpPr>
          <p:spPr>
            <a:xfrm>
              <a:off x="2162113" y="4321255"/>
              <a:ext cx="137535" cy="255302"/>
            </a:xfrm>
            <a:custGeom>
              <a:avLst/>
              <a:gdLst/>
              <a:ahLst/>
              <a:cxnLst/>
              <a:rect l="l" t="t" r="r" b="b"/>
              <a:pathLst>
                <a:path w="6561" h="12179" extrusionOk="0">
                  <a:moveTo>
                    <a:pt x="0" y="0"/>
                  </a:moveTo>
                  <a:lnTo>
                    <a:pt x="4674" y="12178"/>
                  </a:lnTo>
                  <a:lnTo>
                    <a:pt x="6561" y="12178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2479;p74"/>
            <p:cNvSpPr/>
            <p:nvPr/>
          </p:nvSpPr>
          <p:spPr>
            <a:xfrm>
              <a:off x="1185875" y="3125672"/>
              <a:ext cx="1164048" cy="1155055"/>
            </a:xfrm>
            <a:custGeom>
              <a:avLst/>
              <a:gdLst/>
              <a:ahLst/>
              <a:cxnLst/>
              <a:rect l="l" t="t" r="r" b="b"/>
              <a:pathLst>
                <a:path w="55530" h="55101" extrusionOk="0">
                  <a:moveTo>
                    <a:pt x="11449" y="1"/>
                  </a:moveTo>
                  <a:lnTo>
                    <a:pt x="10205" y="43"/>
                  </a:lnTo>
                  <a:lnTo>
                    <a:pt x="8962" y="215"/>
                  </a:lnTo>
                  <a:lnTo>
                    <a:pt x="7804" y="429"/>
                  </a:lnTo>
                  <a:lnTo>
                    <a:pt x="6775" y="687"/>
                  </a:lnTo>
                  <a:lnTo>
                    <a:pt x="5789" y="1030"/>
                  </a:lnTo>
                  <a:lnTo>
                    <a:pt x="4931" y="1458"/>
                  </a:lnTo>
                  <a:lnTo>
                    <a:pt x="4116" y="1930"/>
                  </a:lnTo>
                  <a:lnTo>
                    <a:pt x="3430" y="2445"/>
                  </a:lnTo>
                  <a:lnTo>
                    <a:pt x="2787" y="3045"/>
                  </a:lnTo>
                  <a:lnTo>
                    <a:pt x="2230" y="3688"/>
                  </a:lnTo>
                  <a:lnTo>
                    <a:pt x="1758" y="4374"/>
                  </a:lnTo>
                  <a:lnTo>
                    <a:pt x="1329" y="5103"/>
                  </a:lnTo>
                  <a:lnTo>
                    <a:pt x="943" y="5918"/>
                  </a:lnTo>
                  <a:lnTo>
                    <a:pt x="686" y="6733"/>
                  </a:lnTo>
                  <a:lnTo>
                    <a:pt x="429" y="7590"/>
                  </a:lnTo>
                  <a:lnTo>
                    <a:pt x="257" y="8491"/>
                  </a:lnTo>
                  <a:lnTo>
                    <a:pt x="129" y="9434"/>
                  </a:lnTo>
                  <a:lnTo>
                    <a:pt x="43" y="10420"/>
                  </a:lnTo>
                  <a:lnTo>
                    <a:pt x="0" y="11449"/>
                  </a:lnTo>
                  <a:lnTo>
                    <a:pt x="0" y="12479"/>
                  </a:lnTo>
                  <a:lnTo>
                    <a:pt x="43" y="13508"/>
                  </a:lnTo>
                  <a:lnTo>
                    <a:pt x="86" y="14580"/>
                  </a:lnTo>
                  <a:lnTo>
                    <a:pt x="214" y="15694"/>
                  </a:lnTo>
                  <a:lnTo>
                    <a:pt x="472" y="17967"/>
                  </a:lnTo>
                  <a:lnTo>
                    <a:pt x="858" y="20240"/>
                  </a:lnTo>
                  <a:lnTo>
                    <a:pt x="1244" y="22555"/>
                  </a:lnTo>
                  <a:lnTo>
                    <a:pt x="2144" y="27229"/>
                  </a:lnTo>
                  <a:lnTo>
                    <a:pt x="2487" y="28901"/>
                  </a:lnTo>
                  <a:lnTo>
                    <a:pt x="2873" y="30617"/>
                  </a:lnTo>
                  <a:lnTo>
                    <a:pt x="3302" y="32332"/>
                  </a:lnTo>
                  <a:lnTo>
                    <a:pt x="3773" y="34047"/>
                  </a:lnTo>
                  <a:lnTo>
                    <a:pt x="4288" y="35805"/>
                  </a:lnTo>
                  <a:lnTo>
                    <a:pt x="4803" y="37520"/>
                  </a:lnTo>
                  <a:lnTo>
                    <a:pt x="5875" y="40908"/>
                  </a:lnTo>
                  <a:lnTo>
                    <a:pt x="6989" y="44081"/>
                  </a:lnTo>
                  <a:lnTo>
                    <a:pt x="8061" y="47039"/>
                  </a:lnTo>
                  <a:lnTo>
                    <a:pt x="9048" y="49655"/>
                  </a:lnTo>
                  <a:lnTo>
                    <a:pt x="9905" y="51842"/>
                  </a:lnTo>
                  <a:lnTo>
                    <a:pt x="10077" y="52185"/>
                  </a:lnTo>
                  <a:lnTo>
                    <a:pt x="10248" y="52528"/>
                  </a:lnTo>
                  <a:lnTo>
                    <a:pt x="10463" y="52871"/>
                  </a:lnTo>
                  <a:lnTo>
                    <a:pt x="10720" y="53171"/>
                  </a:lnTo>
                  <a:lnTo>
                    <a:pt x="10977" y="53471"/>
                  </a:lnTo>
                  <a:lnTo>
                    <a:pt x="11234" y="53729"/>
                  </a:lnTo>
                  <a:lnTo>
                    <a:pt x="11535" y="53986"/>
                  </a:lnTo>
                  <a:lnTo>
                    <a:pt x="11835" y="54200"/>
                  </a:lnTo>
                  <a:lnTo>
                    <a:pt x="12135" y="54415"/>
                  </a:lnTo>
                  <a:lnTo>
                    <a:pt x="12478" y="54586"/>
                  </a:lnTo>
                  <a:lnTo>
                    <a:pt x="12821" y="54715"/>
                  </a:lnTo>
                  <a:lnTo>
                    <a:pt x="13207" y="54844"/>
                  </a:lnTo>
                  <a:lnTo>
                    <a:pt x="13550" y="54929"/>
                  </a:lnTo>
                  <a:lnTo>
                    <a:pt x="13936" y="55015"/>
                  </a:lnTo>
                  <a:lnTo>
                    <a:pt x="14322" y="55058"/>
                  </a:lnTo>
                  <a:lnTo>
                    <a:pt x="14708" y="55101"/>
                  </a:lnTo>
                  <a:lnTo>
                    <a:pt x="49740" y="55101"/>
                  </a:lnTo>
                  <a:lnTo>
                    <a:pt x="50255" y="55058"/>
                  </a:lnTo>
                  <a:lnTo>
                    <a:pt x="50727" y="54929"/>
                  </a:lnTo>
                  <a:lnTo>
                    <a:pt x="51198" y="54715"/>
                  </a:lnTo>
                  <a:lnTo>
                    <a:pt x="51670" y="54458"/>
                  </a:lnTo>
                  <a:lnTo>
                    <a:pt x="52099" y="54115"/>
                  </a:lnTo>
                  <a:lnTo>
                    <a:pt x="52528" y="53729"/>
                  </a:lnTo>
                  <a:lnTo>
                    <a:pt x="52913" y="53300"/>
                  </a:lnTo>
                  <a:lnTo>
                    <a:pt x="53257" y="52828"/>
                  </a:lnTo>
                  <a:lnTo>
                    <a:pt x="53642" y="52271"/>
                  </a:lnTo>
                  <a:lnTo>
                    <a:pt x="53943" y="51713"/>
                  </a:lnTo>
                  <a:lnTo>
                    <a:pt x="54243" y="51113"/>
                  </a:lnTo>
                  <a:lnTo>
                    <a:pt x="54500" y="50470"/>
                  </a:lnTo>
                  <a:lnTo>
                    <a:pt x="54757" y="49827"/>
                  </a:lnTo>
                  <a:lnTo>
                    <a:pt x="54972" y="49183"/>
                  </a:lnTo>
                  <a:lnTo>
                    <a:pt x="55143" y="48497"/>
                  </a:lnTo>
                  <a:lnTo>
                    <a:pt x="55272" y="47811"/>
                  </a:lnTo>
                  <a:lnTo>
                    <a:pt x="55401" y="47168"/>
                  </a:lnTo>
                  <a:lnTo>
                    <a:pt x="55486" y="46482"/>
                  </a:lnTo>
                  <a:lnTo>
                    <a:pt x="55529" y="45796"/>
                  </a:lnTo>
                  <a:lnTo>
                    <a:pt x="55529" y="45153"/>
                  </a:lnTo>
                  <a:lnTo>
                    <a:pt x="55529" y="44552"/>
                  </a:lnTo>
                  <a:lnTo>
                    <a:pt x="55443" y="43952"/>
                  </a:lnTo>
                  <a:lnTo>
                    <a:pt x="55358" y="43352"/>
                  </a:lnTo>
                  <a:lnTo>
                    <a:pt x="55229" y="42837"/>
                  </a:lnTo>
                  <a:lnTo>
                    <a:pt x="55057" y="42366"/>
                  </a:lnTo>
                  <a:lnTo>
                    <a:pt x="54800" y="41894"/>
                  </a:lnTo>
                  <a:lnTo>
                    <a:pt x="54543" y="41508"/>
                  </a:lnTo>
                  <a:lnTo>
                    <a:pt x="54243" y="41208"/>
                  </a:lnTo>
                  <a:lnTo>
                    <a:pt x="53857" y="40951"/>
                  </a:lnTo>
                  <a:lnTo>
                    <a:pt x="53471" y="40736"/>
                  </a:lnTo>
                  <a:lnTo>
                    <a:pt x="52999" y="40608"/>
                  </a:lnTo>
                  <a:lnTo>
                    <a:pt x="52528" y="40565"/>
                  </a:lnTo>
                  <a:lnTo>
                    <a:pt x="41722" y="40479"/>
                  </a:lnTo>
                  <a:lnTo>
                    <a:pt x="29501" y="40393"/>
                  </a:lnTo>
                  <a:lnTo>
                    <a:pt x="29158" y="40350"/>
                  </a:lnTo>
                  <a:lnTo>
                    <a:pt x="28858" y="40307"/>
                  </a:lnTo>
                  <a:lnTo>
                    <a:pt x="28515" y="40222"/>
                  </a:lnTo>
                  <a:lnTo>
                    <a:pt x="28215" y="40093"/>
                  </a:lnTo>
                  <a:lnTo>
                    <a:pt x="27915" y="39964"/>
                  </a:lnTo>
                  <a:lnTo>
                    <a:pt x="27657" y="39836"/>
                  </a:lnTo>
                  <a:lnTo>
                    <a:pt x="27357" y="39621"/>
                  </a:lnTo>
                  <a:lnTo>
                    <a:pt x="27143" y="39407"/>
                  </a:lnTo>
                  <a:lnTo>
                    <a:pt x="26886" y="39192"/>
                  </a:lnTo>
                  <a:lnTo>
                    <a:pt x="26714" y="38935"/>
                  </a:lnTo>
                  <a:lnTo>
                    <a:pt x="26500" y="38678"/>
                  </a:lnTo>
                  <a:lnTo>
                    <a:pt x="26371" y="38378"/>
                  </a:lnTo>
                  <a:lnTo>
                    <a:pt x="26242" y="38078"/>
                  </a:lnTo>
                  <a:lnTo>
                    <a:pt x="26114" y="37777"/>
                  </a:lnTo>
                  <a:lnTo>
                    <a:pt x="26071" y="37434"/>
                  </a:lnTo>
                  <a:lnTo>
                    <a:pt x="26028" y="37091"/>
                  </a:lnTo>
                  <a:lnTo>
                    <a:pt x="25814" y="34862"/>
                  </a:lnTo>
                  <a:lnTo>
                    <a:pt x="25513" y="32246"/>
                  </a:lnTo>
                  <a:lnTo>
                    <a:pt x="25085" y="29373"/>
                  </a:lnTo>
                  <a:lnTo>
                    <a:pt x="24827" y="27872"/>
                  </a:lnTo>
                  <a:lnTo>
                    <a:pt x="24527" y="26329"/>
                  </a:lnTo>
                  <a:lnTo>
                    <a:pt x="24227" y="24785"/>
                  </a:lnTo>
                  <a:lnTo>
                    <a:pt x="23884" y="23284"/>
                  </a:lnTo>
                  <a:lnTo>
                    <a:pt x="23455" y="21783"/>
                  </a:lnTo>
                  <a:lnTo>
                    <a:pt x="23026" y="20325"/>
                  </a:lnTo>
                  <a:lnTo>
                    <a:pt x="22555" y="18910"/>
                  </a:lnTo>
                  <a:lnTo>
                    <a:pt x="22040" y="17581"/>
                  </a:lnTo>
                  <a:lnTo>
                    <a:pt x="21483" y="16338"/>
                  </a:lnTo>
                  <a:lnTo>
                    <a:pt x="20840" y="15223"/>
                  </a:lnTo>
                  <a:lnTo>
                    <a:pt x="20968" y="14537"/>
                  </a:lnTo>
                  <a:lnTo>
                    <a:pt x="21054" y="13722"/>
                  </a:lnTo>
                  <a:lnTo>
                    <a:pt x="21097" y="12693"/>
                  </a:lnTo>
                  <a:lnTo>
                    <a:pt x="21140" y="11492"/>
                  </a:lnTo>
                  <a:lnTo>
                    <a:pt x="21097" y="10120"/>
                  </a:lnTo>
                  <a:lnTo>
                    <a:pt x="21011" y="9391"/>
                  </a:lnTo>
                  <a:lnTo>
                    <a:pt x="20925" y="8705"/>
                  </a:lnTo>
                  <a:lnTo>
                    <a:pt x="20797" y="7933"/>
                  </a:lnTo>
                  <a:lnTo>
                    <a:pt x="20625" y="7204"/>
                  </a:lnTo>
                  <a:lnTo>
                    <a:pt x="20454" y="6475"/>
                  </a:lnTo>
                  <a:lnTo>
                    <a:pt x="20196" y="5746"/>
                  </a:lnTo>
                  <a:lnTo>
                    <a:pt x="19896" y="5060"/>
                  </a:lnTo>
                  <a:lnTo>
                    <a:pt x="19553" y="4374"/>
                  </a:lnTo>
                  <a:lnTo>
                    <a:pt x="19167" y="3688"/>
                  </a:lnTo>
                  <a:lnTo>
                    <a:pt x="18738" y="3088"/>
                  </a:lnTo>
                  <a:lnTo>
                    <a:pt x="18224" y="2488"/>
                  </a:lnTo>
                  <a:lnTo>
                    <a:pt x="17624" y="1930"/>
                  </a:lnTo>
                  <a:lnTo>
                    <a:pt x="16980" y="1458"/>
                  </a:lnTo>
                  <a:lnTo>
                    <a:pt x="16251" y="1030"/>
                  </a:lnTo>
                  <a:lnTo>
                    <a:pt x="15480" y="687"/>
                  </a:lnTo>
                  <a:lnTo>
                    <a:pt x="14579" y="386"/>
                  </a:lnTo>
                  <a:lnTo>
                    <a:pt x="13636" y="172"/>
                  </a:lnTo>
                  <a:lnTo>
                    <a:pt x="12564" y="43"/>
                  </a:lnTo>
                  <a:lnTo>
                    <a:pt x="114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2480;p74"/>
            <p:cNvSpPr/>
            <p:nvPr/>
          </p:nvSpPr>
          <p:spPr>
            <a:xfrm>
              <a:off x="1323400" y="3162527"/>
              <a:ext cx="947421" cy="876421"/>
            </a:xfrm>
            <a:custGeom>
              <a:avLst/>
              <a:gdLst/>
              <a:ahLst/>
              <a:cxnLst/>
              <a:rect l="l" t="t" r="r" b="b"/>
              <a:pathLst>
                <a:path w="45196" h="41809" extrusionOk="0">
                  <a:moveTo>
                    <a:pt x="472" y="1"/>
                  </a:moveTo>
                  <a:lnTo>
                    <a:pt x="1" y="86"/>
                  </a:lnTo>
                  <a:lnTo>
                    <a:pt x="86" y="429"/>
                  </a:lnTo>
                  <a:lnTo>
                    <a:pt x="472" y="387"/>
                  </a:lnTo>
                  <a:lnTo>
                    <a:pt x="901" y="344"/>
                  </a:lnTo>
                  <a:lnTo>
                    <a:pt x="1287" y="344"/>
                  </a:lnTo>
                  <a:lnTo>
                    <a:pt x="1673" y="387"/>
                  </a:lnTo>
                  <a:lnTo>
                    <a:pt x="2402" y="558"/>
                  </a:lnTo>
                  <a:lnTo>
                    <a:pt x="3174" y="815"/>
                  </a:lnTo>
                  <a:lnTo>
                    <a:pt x="3903" y="1201"/>
                  </a:lnTo>
                  <a:lnTo>
                    <a:pt x="4632" y="1630"/>
                  </a:lnTo>
                  <a:lnTo>
                    <a:pt x="5361" y="2230"/>
                  </a:lnTo>
                  <a:lnTo>
                    <a:pt x="6047" y="2874"/>
                  </a:lnTo>
                  <a:lnTo>
                    <a:pt x="6733" y="3603"/>
                  </a:lnTo>
                  <a:lnTo>
                    <a:pt x="7333" y="4460"/>
                  </a:lnTo>
                  <a:lnTo>
                    <a:pt x="7890" y="5403"/>
                  </a:lnTo>
                  <a:lnTo>
                    <a:pt x="8362" y="6390"/>
                  </a:lnTo>
                  <a:lnTo>
                    <a:pt x="8791" y="7505"/>
                  </a:lnTo>
                  <a:lnTo>
                    <a:pt x="8962" y="8105"/>
                  </a:lnTo>
                  <a:lnTo>
                    <a:pt x="9134" y="8662"/>
                  </a:lnTo>
                  <a:lnTo>
                    <a:pt x="9263" y="9306"/>
                  </a:lnTo>
                  <a:lnTo>
                    <a:pt x="9391" y="9949"/>
                  </a:lnTo>
                  <a:lnTo>
                    <a:pt x="9477" y="10592"/>
                  </a:lnTo>
                  <a:lnTo>
                    <a:pt x="9563" y="11278"/>
                  </a:lnTo>
                  <a:lnTo>
                    <a:pt x="9606" y="11964"/>
                  </a:lnTo>
                  <a:lnTo>
                    <a:pt x="9606" y="12693"/>
                  </a:lnTo>
                  <a:lnTo>
                    <a:pt x="9563" y="13894"/>
                  </a:lnTo>
                  <a:lnTo>
                    <a:pt x="9563" y="13979"/>
                  </a:lnTo>
                  <a:lnTo>
                    <a:pt x="9563" y="14022"/>
                  </a:lnTo>
                  <a:lnTo>
                    <a:pt x="9649" y="14151"/>
                  </a:lnTo>
                  <a:lnTo>
                    <a:pt x="10120" y="15137"/>
                  </a:lnTo>
                  <a:lnTo>
                    <a:pt x="10935" y="16938"/>
                  </a:lnTo>
                  <a:lnTo>
                    <a:pt x="11449" y="18139"/>
                  </a:lnTo>
                  <a:lnTo>
                    <a:pt x="11964" y="19468"/>
                  </a:lnTo>
                  <a:lnTo>
                    <a:pt x="12564" y="20969"/>
                  </a:lnTo>
                  <a:lnTo>
                    <a:pt x="13122" y="22598"/>
                  </a:lnTo>
                  <a:lnTo>
                    <a:pt x="13679" y="24313"/>
                  </a:lnTo>
                  <a:lnTo>
                    <a:pt x="14237" y="26157"/>
                  </a:lnTo>
                  <a:lnTo>
                    <a:pt x="14751" y="28087"/>
                  </a:lnTo>
                  <a:lnTo>
                    <a:pt x="15223" y="30059"/>
                  </a:lnTo>
                  <a:lnTo>
                    <a:pt x="15652" y="32075"/>
                  </a:lnTo>
                  <a:lnTo>
                    <a:pt x="15995" y="34133"/>
                  </a:lnTo>
                  <a:lnTo>
                    <a:pt x="16123" y="35205"/>
                  </a:lnTo>
                  <a:lnTo>
                    <a:pt x="16209" y="36234"/>
                  </a:lnTo>
                  <a:lnTo>
                    <a:pt x="16295" y="37263"/>
                  </a:lnTo>
                  <a:lnTo>
                    <a:pt x="16338" y="38292"/>
                  </a:lnTo>
                  <a:lnTo>
                    <a:pt x="16381" y="38678"/>
                  </a:lnTo>
                  <a:lnTo>
                    <a:pt x="16423" y="39021"/>
                  </a:lnTo>
                  <a:lnTo>
                    <a:pt x="16552" y="39364"/>
                  </a:lnTo>
                  <a:lnTo>
                    <a:pt x="16681" y="39664"/>
                  </a:lnTo>
                  <a:lnTo>
                    <a:pt x="16809" y="39964"/>
                  </a:lnTo>
                  <a:lnTo>
                    <a:pt x="16981" y="40265"/>
                  </a:lnTo>
                  <a:lnTo>
                    <a:pt x="17195" y="40522"/>
                  </a:lnTo>
                  <a:lnTo>
                    <a:pt x="17453" y="40779"/>
                  </a:lnTo>
                  <a:lnTo>
                    <a:pt x="17667" y="40993"/>
                  </a:lnTo>
                  <a:lnTo>
                    <a:pt x="17967" y="41208"/>
                  </a:lnTo>
                  <a:lnTo>
                    <a:pt x="18224" y="41379"/>
                  </a:lnTo>
                  <a:lnTo>
                    <a:pt x="18567" y="41508"/>
                  </a:lnTo>
                  <a:lnTo>
                    <a:pt x="18868" y="41637"/>
                  </a:lnTo>
                  <a:lnTo>
                    <a:pt x="19211" y="41722"/>
                  </a:lnTo>
                  <a:lnTo>
                    <a:pt x="19554" y="41765"/>
                  </a:lnTo>
                  <a:lnTo>
                    <a:pt x="19940" y="41808"/>
                  </a:lnTo>
                  <a:lnTo>
                    <a:pt x="45196" y="41808"/>
                  </a:lnTo>
                  <a:lnTo>
                    <a:pt x="45196" y="41422"/>
                  </a:lnTo>
                  <a:lnTo>
                    <a:pt x="19597" y="41422"/>
                  </a:lnTo>
                  <a:lnTo>
                    <a:pt x="19296" y="41379"/>
                  </a:lnTo>
                  <a:lnTo>
                    <a:pt x="18996" y="41294"/>
                  </a:lnTo>
                  <a:lnTo>
                    <a:pt x="18696" y="41208"/>
                  </a:lnTo>
                  <a:lnTo>
                    <a:pt x="18396" y="41079"/>
                  </a:lnTo>
                  <a:lnTo>
                    <a:pt x="18139" y="40908"/>
                  </a:lnTo>
                  <a:lnTo>
                    <a:pt x="17924" y="40736"/>
                  </a:lnTo>
                  <a:lnTo>
                    <a:pt x="17667" y="40522"/>
                  </a:lnTo>
                  <a:lnTo>
                    <a:pt x="17453" y="40307"/>
                  </a:lnTo>
                  <a:lnTo>
                    <a:pt x="17281" y="40050"/>
                  </a:lnTo>
                  <a:lnTo>
                    <a:pt x="17110" y="39793"/>
                  </a:lnTo>
                  <a:lnTo>
                    <a:pt x="16981" y="39536"/>
                  </a:lnTo>
                  <a:lnTo>
                    <a:pt x="16852" y="39235"/>
                  </a:lnTo>
                  <a:lnTo>
                    <a:pt x="16767" y="38935"/>
                  </a:lnTo>
                  <a:lnTo>
                    <a:pt x="16724" y="38635"/>
                  </a:lnTo>
                  <a:lnTo>
                    <a:pt x="16681" y="38292"/>
                  </a:lnTo>
                  <a:lnTo>
                    <a:pt x="16638" y="37177"/>
                  </a:lnTo>
                  <a:lnTo>
                    <a:pt x="16552" y="36062"/>
                  </a:lnTo>
                  <a:lnTo>
                    <a:pt x="16423" y="34947"/>
                  </a:lnTo>
                  <a:lnTo>
                    <a:pt x="16295" y="33833"/>
                  </a:lnTo>
                  <a:lnTo>
                    <a:pt x="15909" y="31603"/>
                  </a:lnTo>
                  <a:lnTo>
                    <a:pt x="15480" y="29459"/>
                  </a:lnTo>
                  <a:lnTo>
                    <a:pt x="14923" y="27358"/>
                  </a:lnTo>
                  <a:lnTo>
                    <a:pt x="14365" y="25342"/>
                  </a:lnTo>
                  <a:lnTo>
                    <a:pt x="13765" y="23413"/>
                  </a:lnTo>
                  <a:lnTo>
                    <a:pt x="13165" y="21612"/>
                  </a:lnTo>
                  <a:lnTo>
                    <a:pt x="12521" y="19940"/>
                  </a:lnTo>
                  <a:lnTo>
                    <a:pt x="11921" y="18439"/>
                  </a:lnTo>
                  <a:lnTo>
                    <a:pt x="10892" y="15995"/>
                  </a:lnTo>
                  <a:lnTo>
                    <a:pt x="10163" y="14408"/>
                  </a:lnTo>
                  <a:lnTo>
                    <a:pt x="9909" y="13857"/>
                  </a:lnTo>
                  <a:lnTo>
                    <a:pt x="9949" y="12693"/>
                  </a:lnTo>
                  <a:lnTo>
                    <a:pt x="9949" y="11964"/>
                  </a:lnTo>
                  <a:lnTo>
                    <a:pt x="9906" y="11235"/>
                  </a:lnTo>
                  <a:lnTo>
                    <a:pt x="9820" y="10549"/>
                  </a:lnTo>
                  <a:lnTo>
                    <a:pt x="9734" y="9906"/>
                  </a:lnTo>
                  <a:lnTo>
                    <a:pt x="9606" y="9220"/>
                  </a:lnTo>
                  <a:lnTo>
                    <a:pt x="9477" y="8619"/>
                  </a:lnTo>
                  <a:lnTo>
                    <a:pt x="9305" y="7976"/>
                  </a:lnTo>
                  <a:lnTo>
                    <a:pt x="9134" y="7376"/>
                  </a:lnTo>
                  <a:lnTo>
                    <a:pt x="8920" y="6818"/>
                  </a:lnTo>
                  <a:lnTo>
                    <a:pt x="8705" y="6261"/>
                  </a:lnTo>
                  <a:lnTo>
                    <a:pt x="8191" y="5232"/>
                  </a:lnTo>
                  <a:lnTo>
                    <a:pt x="7633" y="4289"/>
                  </a:lnTo>
                  <a:lnTo>
                    <a:pt x="6990" y="3388"/>
                  </a:lnTo>
                  <a:lnTo>
                    <a:pt x="6304" y="2616"/>
                  </a:lnTo>
                  <a:lnTo>
                    <a:pt x="5575" y="1930"/>
                  </a:lnTo>
                  <a:lnTo>
                    <a:pt x="4846" y="1373"/>
                  </a:lnTo>
                  <a:lnTo>
                    <a:pt x="4074" y="858"/>
                  </a:lnTo>
                  <a:lnTo>
                    <a:pt x="3302" y="515"/>
                  </a:lnTo>
                  <a:lnTo>
                    <a:pt x="2488" y="215"/>
                  </a:lnTo>
                  <a:lnTo>
                    <a:pt x="2102" y="129"/>
                  </a:lnTo>
                  <a:lnTo>
                    <a:pt x="1716" y="44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2481;p74"/>
            <p:cNvSpPr/>
            <p:nvPr/>
          </p:nvSpPr>
          <p:spPr>
            <a:xfrm>
              <a:off x="1477130" y="3434913"/>
              <a:ext cx="82697" cy="56641"/>
            </a:xfrm>
            <a:custGeom>
              <a:avLst/>
              <a:gdLst/>
              <a:ahLst/>
              <a:cxnLst/>
              <a:rect l="l" t="t" r="r" b="b"/>
              <a:pathLst>
                <a:path w="3945" h="2702" extrusionOk="0">
                  <a:moveTo>
                    <a:pt x="3773" y="0"/>
                  </a:moveTo>
                  <a:lnTo>
                    <a:pt x="0" y="2401"/>
                  </a:lnTo>
                  <a:lnTo>
                    <a:pt x="172" y="2702"/>
                  </a:lnTo>
                  <a:lnTo>
                    <a:pt x="3945" y="300"/>
                  </a:lnTo>
                  <a:lnTo>
                    <a:pt x="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2482;p74"/>
            <p:cNvSpPr/>
            <p:nvPr/>
          </p:nvSpPr>
          <p:spPr>
            <a:xfrm>
              <a:off x="1477130" y="3434913"/>
              <a:ext cx="82697" cy="56641"/>
            </a:xfrm>
            <a:custGeom>
              <a:avLst/>
              <a:gdLst/>
              <a:ahLst/>
              <a:cxnLst/>
              <a:rect l="l" t="t" r="r" b="b"/>
              <a:pathLst>
                <a:path w="3945" h="2702" fill="none" extrusionOk="0">
                  <a:moveTo>
                    <a:pt x="3773" y="0"/>
                  </a:moveTo>
                  <a:lnTo>
                    <a:pt x="0" y="2401"/>
                  </a:lnTo>
                  <a:lnTo>
                    <a:pt x="172" y="2702"/>
                  </a:lnTo>
                  <a:lnTo>
                    <a:pt x="3945" y="30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483;p74"/>
            <p:cNvSpPr/>
            <p:nvPr/>
          </p:nvSpPr>
          <p:spPr>
            <a:xfrm>
              <a:off x="1707253" y="3982349"/>
              <a:ext cx="44965" cy="93514"/>
            </a:xfrm>
            <a:custGeom>
              <a:avLst/>
              <a:gdLst/>
              <a:ahLst/>
              <a:cxnLst/>
              <a:rect l="l" t="t" r="r" b="b"/>
              <a:pathLst>
                <a:path w="2145" h="4461" extrusionOk="0">
                  <a:moveTo>
                    <a:pt x="1844" y="1"/>
                  </a:moveTo>
                  <a:lnTo>
                    <a:pt x="0" y="4332"/>
                  </a:lnTo>
                  <a:lnTo>
                    <a:pt x="300" y="4460"/>
                  </a:lnTo>
                  <a:lnTo>
                    <a:pt x="2144" y="172"/>
                  </a:lnTo>
                  <a:lnTo>
                    <a:pt x="1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2484;p74"/>
            <p:cNvSpPr/>
            <p:nvPr/>
          </p:nvSpPr>
          <p:spPr>
            <a:xfrm>
              <a:off x="1707253" y="3982349"/>
              <a:ext cx="44965" cy="93514"/>
            </a:xfrm>
            <a:custGeom>
              <a:avLst/>
              <a:gdLst/>
              <a:ahLst/>
              <a:cxnLst/>
              <a:rect l="l" t="t" r="r" b="b"/>
              <a:pathLst>
                <a:path w="2145" h="4461" fill="none" extrusionOk="0">
                  <a:moveTo>
                    <a:pt x="1844" y="1"/>
                  </a:moveTo>
                  <a:lnTo>
                    <a:pt x="0" y="4332"/>
                  </a:lnTo>
                  <a:lnTo>
                    <a:pt x="300" y="4460"/>
                  </a:lnTo>
                  <a:lnTo>
                    <a:pt x="214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2485;p74"/>
            <p:cNvSpPr/>
            <p:nvPr/>
          </p:nvSpPr>
          <p:spPr>
            <a:xfrm>
              <a:off x="1645220" y="3969771"/>
              <a:ext cx="67436" cy="50352"/>
            </a:xfrm>
            <a:custGeom>
              <a:avLst/>
              <a:gdLst/>
              <a:ahLst/>
              <a:cxnLst/>
              <a:rect l="l" t="t" r="r" b="b"/>
              <a:pathLst>
                <a:path w="3217" h="2402" extrusionOk="0">
                  <a:moveTo>
                    <a:pt x="3002" y="0"/>
                  </a:moveTo>
                  <a:lnTo>
                    <a:pt x="1" y="2144"/>
                  </a:lnTo>
                  <a:lnTo>
                    <a:pt x="215" y="2402"/>
                  </a:lnTo>
                  <a:lnTo>
                    <a:pt x="3216" y="258"/>
                  </a:lnTo>
                  <a:lnTo>
                    <a:pt x="3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2486;p74"/>
            <p:cNvSpPr/>
            <p:nvPr/>
          </p:nvSpPr>
          <p:spPr>
            <a:xfrm>
              <a:off x="1645220" y="3969771"/>
              <a:ext cx="67436" cy="50352"/>
            </a:xfrm>
            <a:custGeom>
              <a:avLst/>
              <a:gdLst/>
              <a:ahLst/>
              <a:cxnLst/>
              <a:rect l="l" t="t" r="r" b="b"/>
              <a:pathLst>
                <a:path w="3217" h="2402" fill="none" extrusionOk="0">
                  <a:moveTo>
                    <a:pt x="3002" y="0"/>
                  </a:moveTo>
                  <a:lnTo>
                    <a:pt x="1" y="2144"/>
                  </a:lnTo>
                  <a:lnTo>
                    <a:pt x="215" y="2402"/>
                  </a:lnTo>
                  <a:lnTo>
                    <a:pt x="3216" y="25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440" y="504404"/>
            <a:ext cx="9410163" cy="2794590"/>
          </a:xfrm>
        </p:spPr>
        <p:txBody>
          <a:bodyPr>
            <a:normAutofit/>
          </a:bodyPr>
          <a:lstStyle/>
          <a:p>
            <a:r>
              <a:rPr lang="en-US" sz="8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BOOKTOPIA</a:t>
            </a:r>
            <a:endParaRPr lang="en-IN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762394" y="3258292"/>
            <a:ext cx="334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-online bookstore</a:t>
            </a:r>
            <a:endParaRPr lang="en-IN" dirty="0"/>
          </a:p>
        </p:txBody>
      </p:sp>
      <p:pic>
        <p:nvPicPr>
          <p:cNvPr id="1026" name="Picture 2" descr="Indus University | Best University in Gujar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2" y="132628"/>
            <a:ext cx="1695184" cy="7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8809149" y="5921265"/>
            <a:ext cx="3721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IU2141230158-ANAND PATEL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IU2141230168-DRASHTI PATEL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67800" y="175774"/>
            <a:ext cx="346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2D7C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WEB TECHNOLOGY</a:t>
            </a:r>
          </a:p>
          <a:p>
            <a:pPr algn="ctr"/>
            <a:r>
              <a:rPr lang="en-US" b="1" dirty="0" smtClean="0">
                <a:solidFill>
                  <a:srgbClr val="E2D7C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5CSE-C</a:t>
            </a:r>
          </a:p>
        </p:txBody>
      </p:sp>
    </p:spTree>
    <p:extLst>
      <p:ext uri="{BB962C8B-B14F-4D97-AF65-F5344CB8AC3E}">
        <p14:creationId xmlns:p14="http://schemas.microsoft.com/office/powerpoint/2010/main" val="35809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2755" y="321971"/>
            <a:ext cx="569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7577" y="750349"/>
            <a:ext cx="3683358" cy="1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178083" y="737470"/>
            <a:ext cx="3683358" cy="1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" y="1413919"/>
            <a:ext cx="10752099" cy="509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746" y="321971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BEST SELLING ITEMS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7577" y="750349"/>
            <a:ext cx="2511381" cy="12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221273" y="737469"/>
            <a:ext cx="2640168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44" y="1443507"/>
            <a:ext cx="950460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5780" y="347730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ALL TIME BEST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7577" y="763228"/>
            <a:ext cx="3374265" cy="25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023538" y="788989"/>
            <a:ext cx="3734873" cy="33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19" y="1313645"/>
            <a:ext cx="9334500" cy="53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746" y="321971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REVIEW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83335" y="776108"/>
            <a:ext cx="3000778" cy="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9298545" y="782547"/>
            <a:ext cx="2485624" cy="6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08" y="1607105"/>
            <a:ext cx="9665193" cy="48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746" y="321971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OFFER SECTION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83335" y="776108"/>
            <a:ext cx="3618964" cy="6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796270" y="782547"/>
            <a:ext cx="298789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60" y="1425864"/>
            <a:ext cx="10693893" cy="49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746" y="321971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EMAIL SUBSCRIPTION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83335" y="776108"/>
            <a:ext cx="2794716" cy="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20518" y="776108"/>
            <a:ext cx="2163651" cy="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4" y="1236685"/>
            <a:ext cx="11226085" cy="53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8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530" y="360609"/>
            <a:ext cx="834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AVAILABLE BOOKS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>
            <a:endCxn id="4" idx="1"/>
          </p:cNvCxnSpPr>
          <p:nvPr/>
        </p:nvCxnSpPr>
        <p:spPr>
          <a:xfrm>
            <a:off x="283335" y="776108"/>
            <a:ext cx="18931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" idx="3"/>
          </p:cNvCxnSpPr>
          <p:nvPr/>
        </p:nvCxnSpPr>
        <p:spPr>
          <a:xfrm>
            <a:off x="10522040" y="776108"/>
            <a:ext cx="1262129" cy="6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17" y="1455626"/>
            <a:ext cx="10728102" cy="50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6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6530" y="360609"/>
            <a:ext cx="8345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WHISH-LIST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83335" y="776107"/>
            <a:ext cx="406972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178085" y="776107"/>
            <a:ext cx="3065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79" y="1607105"/>
            <a:ext cx="10811412" cy="48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5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746" y="321971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83335" y="776108"/>
            <a:ext cx="3889420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500056" y="776108"/>
            <a:ext cx="2756079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26" y="1236685"/>
            <a:ext cx="10277340" cy="53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6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270000"/>
            <a:ext cx="10363201" cy="51514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06800" y="266700"/>
            <a:ext cx="541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CHECKOUT PAGE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82600" y="687339"/>
            <a:ext cx="340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813800" y="650777"/>
            <a:ext cx="3048000" cy="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10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27" y="1317938"/>
            <a:ext cx="10353762" cy="97045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615" y="2930184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Welcome to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BOOKTOPIA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ultimate destination for books and more. Our user-friendly platform combines the joy of reading with the convenience of online shopping, making it easy to find your favorite reads. Enjoy a seamless experience, browse, buy, and enjoy your literary journey with just a few clicks.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7" name="Google Shape;867;p42"/>
          <p:cNvGrpSpPr/>
          <p:nvPr/>
        </p:nvGrpSpPr>
        <p:grpSpPr>
          <a:xfrm rot="3694443">
            <a:off x="529217" y="5033213"/>
            <a:ext cx="1499092" cy="1376703"/>
            <a:chOff x="6752823" y="5248387"/>
            <a:chExt cx="1108668" cy="939802"/>
          </a:xfrm>
        </p:grpSpPr>
        <p:sp>
          <p:nvSpPr>
            <p:cNvPr id="68" name="Google Shape;868;p42"/>
            <p:cNvSpPr/>
            <p:nvPr/>
          </p:nvSpPr>
          <p:spPr>
            <a:xfrm rot="-5770275" flipH="1">
              <a:off x="7295959" y="5256316"/>
              <a:ext cx="290207" cy="299531"/>
            </a:xfrm>
            <a:custGeom>
              <a:avLst/>
              <a:gdLst/>
              <a:ahLst/>
              <a:cxnLst/>
              <a:rect l="l" t="t" r="r" b="b"/>
              <a:pathLst>
                <a:path w="4762" h="4915" extrusionOk="0">
                  <a:moveTo>
                    <a:pt x="4761" y="0"/>
                  </a:moveTo>
                  <a:lnTo>
                    <a:pt x="4301" y="269"/>
                  </a:lnTo>
                  <a:lnTo>
                    <a:pt x="3763" y="653"/>
                  </a:lnTo>
                  <a:lnTo>
                    <a:pt x="3110" y="1152"/>
                  </a:lnTo>
                  <a:lnTo>
                    <a:pt x="2381" y="1766"/>
                  </a:lnTo>
                  <a:lnTo>
                    <a:pt x="1575" y="2534"/>
                  </a:lnTo>
                  <a:lnTo>
                    <a:pt x="1152" y="2957"/>
                  </a:lnTo>
                  <a:lnTo>
                    <a:pt x="769" y="3417"/>
                  </a:lnTo>
                  <a:lnTo>
                    <a:pt x="385" y="3878"/>
                  </a:lnTo>
                  <a:lnTo>
                    <a:pt x="1" y="4415"/>
                  </a:lnTo>
                  <a:lnTo>
                    <a:pt x="1152" y="4915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869;p42"/>
            <p:cNvSpPr/>
            <p:nvPr/>
          </p:nvSpPr>
          <p:spPr>
            <a:xfrm rot="-5770275" flipH="1">
              <a:off x="7319635" y="5237749"/>
              <a:ext cx="397831" cy="442257"/>
            </a:xfrm>
            <a:custGeom>
              <a:avLst/>
              <a:gdLst/>
              <a:ahLst/>
              <a:cxnLst/>
              <a:rect l="l" t="t" r="r" b="b"/>
              <a:pathLst>
                <a:path w="6528" h="7257" extrusionOk="0">
                  <a:moveTo>
                    <a:pt x="4646" y="0"/>
                  </a:moveTo>
                  <a:lnTo>
                    <a:pt x="4070" y="538"/>
                  </a:lnTo>
                  <a:lnTo>
                    <a:pt x="2727" y="1958"/>
                  </a:lnTo>
                  <a:lnTo>
                    <a:pt x="1959" y="2803"/>
                  </a:lnTo>
                  <a:lnTo>
                    <a:pt x="1191" y="3724"/>
                  </a:lnTo>
                  <a:lnTo>
                    <a:pt x="500" y="4607"/>
                  </a:lnTo>
                  <a:lnTo>
                    <a:pt x="231" y="5030"/>
                  </a:lnTo>
                  <a:lnTo>
                    <a:pt x="1" y="5414"/>
                  </a:lnTo>
                  <a:lnTo>
                    <a:pt x="5568" y="7256"/>
                  </a:lnTo>
                  <a:lnTo>
                    <a:pt x="6527" y="807"/>
                  </a:lnTo>
                  <a:lnTo>
                    <a:pt x="4953" y="116"/>
                  </a:lnTo>
                  <a:lnTo>
                    <a:pt x="4646" y="0"/>
                  </a:lnTo>
                  <a:close/>
                </a:path>
              </a:pathLst>
            </a:custGeom>
            <a:solidFill>
              <a:srgbClr val="D8C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870;p42"/>
            <p:cNvSpPr/>
            <p:nvPr/>
          </p:nvSpPr>
          <p:spPr>
            <a:xfrm rot="-5770275" flipH="1">
              <a:off x="7232627" y="5572860"/>
              <a:ext cx="100677" cy="93668"/>
            </a:xfrm>
            <a:custGeom>
              <a:avLst/>
              <a:gdLst/>
              <a:ahLst/>
              <a:cxnLst/>
              <a:rect l="l" t="t" r="r" b="b"/>
              <a:pathLst>
                <a:path w="1652" h="1537" extrusionOk="0">
                  <a:moveTo>
                    <a:pt x="538" y="1"/>
                  </a:moveTo>
                  <a:lnTo>
                    <a:pt x="576" y="77"/>
                  </a:lnTo>
                  <a:lnTo>
                    <a:pt x="615" y="231"/>
                  </a:lnTo>
                  <a:lnTo>
                    <a:pt x="653" y="461"/>
                  </a:lnTo>
                  <a:lnTo>
                    <a:pt x="615" y="615"/>
                  </a:lnTo>
                  <a:lnTo>
                    <a:pt x="576" y="768"/>
                  </a:lnTo>
                  <a:lnTo>
                    <a:pt x="499" y="884"/>
                  </a:lnTo>
                  <a:lnTo>
                    <a:pt x="423" y="999"/>
                  </a:lnTo>
                  <a:lnTo>
                    <a:pt x="231" y="1152"/>
                  </a:lnTo>
                  <a:lnTo>
                    <a:pt x="77" y="1229"/>
                  </a:lnTo>
                  <a:lnTo>
                    <a:pt x="0" y="1267"/>
                  </a:lnTo>
                  <a:lnTo>
                    <a:pt x="307" y="1383"/>
                  </a:lnTo>
                  <a:lnTo>
                    <a:pt x="499" y="1459"/>
                  </a:lnTo>
                  <a:lnTo>
                    <a:pt x="883" y="1536"/>
                  </a:lnTo>
                  <a:lnTo>
                    <a:pt x="1344" y="1536"/>
                  </a:lnTo>
                  <a:lnTo>
                    <a:pt x="1498" y="1459"/>
                  </a:lnTo>
                  <a:lnTo>
                    <a:pt x="1574" y="1383"/>
                  </a:lnTo>
                  <a:lnTo>
                    <a:pt x="1651" y="1306"/>
                  </a:lnTo>
                  <a:lnTo>
                    <a:pt x="1651" y="1229"/>
                  </a:lnTo>
                  <a:lnTo>
                    <a:pt x="1651" y="1114"/>
                  </a:lnTo>
                  <a:lnTo>
                    <a:pt x="1613" y="922"/>
                  </a:lnTo>
                  <a:lnTo>
                    <a:pt x="1498" y="730"/>
                  </a:lnTo>
                  <a:lnTo>
                    <a:pt x="1344" y="538"/>
                  </a:lnTo>
                  <a:lnTo>
                    <a:pt x="998" y="269"/>
                  </a:lnTo>
                  <a:lnTo>
                    <a:pt x="845" y="11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FF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871;p42"/>
            <p:cNvSpPr/>
            <p:nvPr/>
          </p:nvSpPr>
          <p:spPr>
            <a:xfrm rot="-5770275" flipH="1">
              <a:off x="6994179" y="5458703"/>
              <a:ext cx="93668" cy="395454"/>
            </a:xfrm>
            <a:custGeom>
              <a:avLst/>
              <a:gdLst/>
              <a:ahLst/>
              <a:cxnLst/>
              <a:rect l="l" t="t" r="r" b="b"/>
              <a:pathLst>
                <a:path w="1537" h="6489" extrusionOk="0">
                  <a:moveTo>
                    <a:pt x="346" y="0"/>
                  </a:moveTo>
                  <a:lnTo>
                    <a:pt x="231" y="615"/>
                  </a:lnTo>
                  <a:lnTo>
                    <a:pt x="154" y="1229"/>
                  </a:lnTo>
                  <a:lnTo>
                    <a:pt x="77" y="1843"/>
                  </a:lnTo>
                  <a:lnTo>
                    <a:pt x="39" y="2419"/>
                  </a:lnTo>
                  <a:lnTo>
                    <a:pt x="1" y="3532"/>
                  </a:lnTo>
                  <a:lnTo>
                    <a:pt x="77" y="4492"/>
                  </a:lnTo>
                  <a:lnTo>
                    <a:pt x="154" y="5298"/>
                  </a:lnTo>
                  <a:lnTo>
                    <a:pt x="231" y="5951"/>
                  </a:lnTo>
                  <a:lnTo>
                    <a:pt x="308" y="6489"/>
                  </a:lnTo>
                  <a:lnTo>
                    <a:pt x="1536" y="49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872;p42"/>
            <p:cNvSpPr/>
            <p:nvPr/>
          </p:nvSpPr>
          <p:spPr>
            <a:xfrm rot="-5770275" flipH="1">
              <a:off x="6880906" y="5568307"/>
              <a:ext cx="365044" cy="481992"/>
            </a:xfrm>
            <a:custGeom>
              <a:avLst/>
              <a:gdLst/>
              <a:ahLst/>
              <a:cxnLst/>
              <a:rect l="l" t="t" r="r" b="b"/>
              <a:pathLst>
                <a:path w="5990" h="7909" extrusionOk="0">
                  <a:moveTo>
                    <a:pt x="884" y="0"/>
                  </a:moveTo>
                  <a:lnTo>
                    <a:pt x="730" y="422"/>
                  </a:lnTo>
                  <a:lnTo>
                    <a:pt x="615" y="921"/>
                  </a:lnTo>
                  <a:lnTo>
                    <a:pt x="423" y="2035"/>
                  </a:lnTo>
                  <a:lnTo>
                    <a:pt x="270" y="3187"/>
                  </a:lnTo>
                  <a:lnTo>
                    <a:pt x="154" y="4377"/>
                  </a:lnTo>
                  <a:lnTo>
                    <a:pt x="39" y="6296"/>
                  </a:lnTo>
                  <a:lnTo>
                    <a:pt x="1" y="7103"/>
                  </a:lnTo>
                  <a:lnTo>
                    <a:pt x="308" y="7218"/>
                  </a:lnTo>
                  <a:lnTo>
                    <a:pt x="1882" y="7909"/>
                  </a:lnTo>
                  <a:lnTo>
                    <a:pt x="5990" y="2879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D8C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873;p42"/>
            <p:cNvSpPr/>
            <p:nvPr/>
          </p:nvSpPr>
          <p:spPr>
            <a:xfrm rot="-5770275" flipH="1">
              <a:off x="7140477" y="5703361"/>
              <a:ext cx="559266" cy="301908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2A9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874;p42"/>
            <p:cNvSpPr/>
            <p:nvPr/>
          </p:nvSpPr>
          <p:spPr>
            <a:xfrm rot="-5770275" flipH="1">
              <a:off x="6860902" y="5555244"/>
              <a:ext cx="549881" cy="716010"/>
            </a:xfrm>
            <a:custGeom>
              <a:avLst/>
              <a:gdLst/>
              <a:ahLst/>
              <a:cxnLst/>
              <a:rect l="l" t="t" r="r" b="b"/>
              <a:pathLst>
                <a:path w="9023" h="11749" extrusionOk="0">
                  <a:moveTo>
                    <a:pt x="1498" y="1"/>
                  </a:moveTo>
                  <a:lnTo>
                    <a:pt x="1" y="8140"/>
                  </a:lnTo>
                  <a:lnTo>
                    <a:pt x="8217" y="11749"/>
                  </a:lnTo>
                  <a:lnTo>
                    <a:pt x="9023" y="503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rgbClr val="2A9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875;p42"/>
            <p:cNvSpPr/>
            <p:nvPr/>
          </p:nvSpPr>
          <p:spPr>
            <a:xfrm rot="-5770275" flipH="1">
              <a:off x="7189939" y="5384074"/>
              <a:ext cx="807240" cy="535865"/>
            </a:xfrm>
            <a:custGeom>
              <a:avLst/>
              <a:gdLst/>
              <a:ahLst/>
              <a:cxnLst/>
              <a:rect l="l" t="t" r="r" b="b"/>
              <a:pathLst>
                <a:path w="13246" h="8793" extrusionOk="0">
                  <a:moveTo>
                    <a:pt x="5029" y="1"/>
                  </a:moveTo>
                  <a:lnTo>
                    <a:pt x="0" y="6604"/>
                  </a:lnTo>
                  <a:lnTo>
                    <a:pt x="8830" y="8792"/>
                  </a:lnTo>
                  <a:lnTo>
                    <a:pt x="13245" y="3609"/>
                  </a:lnTo>
                  <a:lnTo>
                    <a:pt x="5029" y="1"/>
                  </a:lnTo>
                  <a:close/>
                </a:path>
              </a:pathLst>
            </a:custGeom>
            <a:solidFill>
              <a:srgbClr val="2A9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876;p42"/>
            <p:cNvSpPr/>
            <p:nvPr/>
          </p:nvSpPr>
          <p:spPr>
            <a:xfrm rot="-5770275" flipH="1">
              <a:off x="6945827" y="5439799"/>
              <a:ext cx="110062" cy="496069"/>
            </a:xfrm>
            <a:custGeom>
              <a:avLst/>
              <a:gdLst/>
              <a:ahLst/>
              <a:cxnLst/>
              <a:rect l="l" t="t" r="r" b="b"/>
              <a:pathLst>
                <a:path w="1806" h="8140" extrusionOk="0">
                  <a:moveTo>
                    <a:pt x="1805" y="1"/>
                  </a:moveTo>
                  <a:lnTo>
                    <a:pt x="1498" y="116"/>
                  </a:lnTo>
                  <a:lnTo>
                    <a:pt x="1" y="8025"/>
                  </a:lnTo>
                  <a:lnTo>
                    <a:pt x="308" y="8140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877;p42"/>
            <p:cNvSpPr/>
            <p:nvPr/>
          </p:nvSpPr>
          <p:spPr>
            <a:xfrm rot="-5770275" flipH="1">
              <a:off x="7339663" y="5202404"/>
              <a:ext cx="313609" cy="409471"/>
            </a:xfrm>
            <a:custGeom>
              <a:avLst/>
              <a:gdLst/>
              <a:ahLst/>
              <a:cxnLst/>
              <a:rect l="l" t="t" r="r" b="b"/>
              <a:pathLst>
                <a:path w="5146" h="6719" extrusionOk="0">
                  <a:moveTo>
                    <a:pt x="4838" y="0"/>
                  </a:moveTo>
                  <a:lnTo>
                    <a:pt x="1" y="6450"/>
                  </a:lnTo>
                  <a:lnTo>
                    <a:pt x="116" y="6719"/>
                  </a:lnTo>
                  <a:lnTo>
                    <a:pt x="5145" y="116"/>
                  </a:lnTo>
                  <a:lnTo>
                    <a:pt x="4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878;p42"/>
            <p:cNvSpPr/>
            <p:nvPr/>
          </p:nvSpPr>
          <p:spPr>
            <a:xfrm rot="-5770275" flipH="1">
              <a:off x="6989457" y="5613549"/>
              <a:ext cx="177829" cy="407155"/>
            </a:xfrm>
            <a:custGeom>
              <a:avLst/>
              <a:gdLst/>
              <a:ahLst/>
              <a:cxnLst/>
              <a:rect l="l" t="t" r="r" b="b"/>
              <a:pathLst>
                <a:path w="2918" h="6681" extrusionOk="0">
                  <a:moveTo>
                    <a:pt x="1075" y="1"/>
                  </a:moveTo>
                  <a:lnTo>
                    <a:pt x="0" y="5798"/>
                  </a:lnTo>
                  <a:lnTo>
                    <a:pt x="2035" y="6681"/>
                  </a:lnTo>
                  <a:lnTo>
                    <a:pt x="2918" y="1191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879;p42"/>
            <p:cNvSpPr/>
            <p:nvPr/>
          </p:nvSpPr>
          <p:spPr>
            <a:xfrm rot="-5770336" flipH="1">
              <a:off x="7142557" y="5704641"/>
              <a:ext cx="559276" cy="301913"/>
            </a:xfrm>
            <a:custGeom>
              <a:avLst/>
              <a:gdLst/>
              <a:ahLst/>
              <a:cxnLst/>
              <a:rect l="l" t="t" r="r" b="b"/>
              <a:pathLst>
                <a:path w="9177" h="4954" extrusionOk="0">
                  <a:moveTo>
                    <a:pt x="538" y="1"/>
                  </a:moveTo>
                  <a:lnTo>
                    <a:pt x="538" y="39"/>
                  </a:lnTo>
                  <a:lnTo>
                    <a:pt x="653" y="77"/>
                  </a:lnTo>
                  <a:lnTo>
                    <a:pt x="730" y="193"/>
                  </a:lnTo>
                  <a:lnTo>
                    <a:pt x="883" y="385"/>
                  </a:lnTo>
                  <a:lnTo>
                    <a:pt x="883" y="653"/>
                  </a:lnTo>
                  <a:lnTo>
                    <a:pt x="883" y="769"/>
                  </a:lnTo>
                  <a:lnTo>
                    <a:pt x="845" y="884"/>
                  </a:lnTo>
                  <a:lnTo>
                    <a:pt x="845" y="922"/>
                  </a:lnTo>
                  <a:lnTo>
                    <a:pt x="768" y="999"/>
                  </a:lnTo>
                  <a:lnTo>
                    <a:pt x="691" y="1114"/>
                  </a:lnTo>
                  <a:lnTo>
                    <a:pt x="500" y="1268"/>
                  </a:lnTo>
                  <a:lnTo>
                    <a:pt x="269" y="1306"/>
                  </a:lnTo>
                  <a:lnTo>
                    <a:pt x="116" y="1306"/>
                  </a:lnTo>
                  <a:lnTo>
                    <a:pt x="0" y="1268"/>
                  </a:lnTo>
                  <a:lnTo>
                    <a:pt x="0" y="1268"/>
                  </a:lnTo>
                  <a:lnTo>
                    <a:pt x="8216" y="4876"/>
                  </a:lnTo>
                  <a:lnTo>
                    <a:pt x="8331" y="4915"/>
                  </a:lnTo>
                  <a:lnTo>
                    <a:pt x="8485" y="4953"/>
                  </a:lnTo>
                  <a:lnTo>
                    <a:pt x="8600" y="4953"/>
                  </a:lnTo>
                  <a:lnTo>
                    <a:pt x="8715" y="4915"/>
                  </a:lnTo>
                  <a:lnTo>
                    <a:pt x="8869" y="4838"/>
                  </a:lnTo>
                  <a:lnTo>
                    <a:pt x="8946" y="4761"/>
                  </a:lnTo>
                  <a:lnTo>
                    <a:pt x="9061" y="4646"/>
                  </a:lnTo>
                  <a:lnTo>
                    <a:pt x="9099" y="4531"/>
                  </a:lnTo>
                  <a:lnTo>
                    <a:pt x="9176" y="4377"/>
                  </a:lnTo>
                  <a:lnTo>
                    <a:pt x="9176" y="4262"/>
                  </a:lnTo>
                  <a:lnTo>
                    <a:pt x="9176" y="4147"/>
                  </a:lnTo>
                  <a:lnTo>
                    <a:pt x="9138" y="3993"/>
                  </a:lnTo>
                  <a:lnTo>
                    <a:pt x="9061" y="3878"/>
                  </a:lnTo>
                  <a:lnTo>
                    <a:pt x="8984" y="3763"/>
                  </a:lnTo>
                  <a:lnTo>
                    <a:pt x="8869" y="3686"/>
                  </a:lnTo>
                  <a:lnTo>
                    <a:pt x="8754" y="3610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1310;p46"/>
          <p:cNvGrpSpPr/>
          <p:nvPr/>
        </p:nvGrpSpPr>
        <p:grpSpPr>
          <a:xfrm rot="-3025381">
            <a:off x="10451715" y="576967"/>
            <a:ext cx="1153791" cy="840148"/>
            <a:chOff x="3097732" y="3419175"/>
            <a:chExt cx="727745" cy="529945"/>
          </a:xfrm>
        </p:grpSpPr>
        <p:sp>
          <p:nvSpPr>
            <p:cNvPr id="81" name="Google Shape;1311;p46"/>
            <p:cNvSpPr/>
            <p:nvPr/>
          </p:nvSpPr>
          <p:spPr>
            <a:xfrm>
              <a:off x="3110726" y="3664524"/>
              <a:ext cx="45539" cy="107288"/>
            </a:xfrm>
            <a:custGeom>
              <a:avLst/>
              <a:gdLst/>
              <a:ahLst/>
              <a:cxnLst/>
              <a:rect l="l" t="t" r="r" b="b"/>
              <a:pathLst>
                <a:path w="1076" h="2535" extrusionOk="0">
                  <a:moveTo>
                    <a:pt x="269" y="1"/>
                  </a:moveTo>
                  <a:lnTo>
                    <a:pt x="154" y="39"/>
                  </a:lnTo>
                  <a:lnTo>
                    <a:pt x="116" y="193"/>
                  </a:lnTo>
                  <a:lnTo>
                    <a:pt x="77" y="423"/>
                  </a:lnTo>
                  <a:lnTo>
                    <a:pt x="1" y="692"/>
                  </a:lnTo>
                  <a:lnTo>
                    <a:pt x="1" y="999"/>
                  </a:lnTo>
                  <a:lnTo>
                    <a:pt x="1" y="1383"/>
                  </a:lnTo>
                  <a:lnTo>
                    <a:pt x="77" y="1575"/>
                  </a:lnTo>
                  <a:lnTo>
                    <a:pt x="116" y="1767"/>
                  </a:lnTo>
                  <a:lnTo>
                    <a:pt x="154" y="1959"/>
                  </a:lnTo>
                  <a:lnTo>
                    <a:pt x="269" y="2189"/>
                  </a:lnTo>
                  <a:lnTo>
                    <a:pt x="653" y="2534"/>
                  </a:lnTo>
                  <a:lnTo>
                    <a:pt x="1076" y="1882"/>
                  </a:lnTo>
                  <a:lnTo>
                    <a:pt x="845" y="269"/>
                  </a:lnTo>
                  <a:lnTo>
                    <a:pt x="768" y="231"/>
                  </a:lnTo>
                  <a:lnTo>
                    <a:pt x="615" y="116"/>
                  </a:lnTo>
                  <a:lnTo>
                    <a:pt x="500" y="77"/>
                  </a:lnTo>
                  <a:lnTo>
                    <a:pt x="385" y="3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19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1312;p46"/>
            <p:cNvSpPr/>
            <p:nvPr/>
          </p:nvSpPr>
          <p:spPr>
            <a:xfrm>
              <a:off x="3125370" y="3667783"/>
              <a:ext cx="698702" cy="260029"/>
            </a:xfrm>
            <a:custGeom>
              <a:avLst/>
              <a:gdLst/>
              <a:ahLst/>
              <a:cxnLst/>
              <a:rect l="l" t="t" r="r" b="b"/>
              <a:pathLst>
                <a:path w="16509" h="6144" extrusionOk="0">
                  <a:moveTo>
                    <a:pt x="15510" y="0"/>
                  </a:moveTo>
                  <a:lnTo>
                    <a:pt x="346" y="1843"/>
                  </a:lnTo>
                  <a:lnTo>
                    <a:pt x="0" y="1958"/>
                  </a:lnTo>
                  <a:lnTo>
                    <a:pt x="7064" y="6143"/>
                  </a:lnTo>
                  <a:lnTo>
                    <a:pt x="16509" y="691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rgbClr val="19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1313;p46"/>
            <p:cNvSpPr/>
            <p:nvPr/>
          </p:nvSpPr>
          <p:spPr>
            <a:xfrm>
              <a:off x="3145162" y="3433775"/>
              <a:ext cx="678890" cy="393341"/>
            </a:xfrm>
            <a:custGeom>
              <a:avLst/>
              <a:gdLst/>
              <a:ahLst/>
              <a:cxnLst/>
              <a:rect l="l" t="t" r="r" b="b"/>
              <a:pathLst>
                <a:path w="15972" h="9254" extrusionOk="0">
                  <a:moveTo>
                    <a:pt x="9407" y="1"/>
                  </a:moveTo>
                  <a:lnTo>
                    <a:pt x="1" y="5453"/>
                  </a:lnTo>
                  <a:lnTo>
                    <a:pt x="6604" y="9253"/>
                  </a:lnTo>
                  <a:lnTo>
                    <a:pt x="15972" y="3802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2A9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1314;p46"/>
            <p:cNvSpPr/>
            <p:nvPr/>
          </p:nvSpPr>
          <p:spPr>
            <a:xfrm>
              <a:off x="3427601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rgbClr val="2A9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1315;p46"/>
            <p:cNvSpPr/>
            <p:nvPr/>
          </p:nvSpPr>
          <p:spPr>
            <a:xfrm>
              <a:off x="3113988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rgbClr val="2A9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1316;p46"/>
            <p:cNvSpPr/>
            <p:nvPr/>
          </p:nvSpPr>
          <p:spPr>
            <a:xfrm>
              <a:off x="3097732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2A9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1317;p46"/>
            <p:cNvSpPr/>
            <p:nvPr/>
          </p:nvSpPr>
          <p:spPr>
            <a:xfrm>
              <a:off x="3135104" y="3427301"/>
              <a:ext cx="411121" cy="237260"/>
            </a:xfrm>
            <a:custGeom>
              <a:avLst/>
              <a:gdLst/>
              <a:ahLst/>
              <a:cxnLst/>
              <a:rect l="l" t="t" r="r" b="b"/>
              <a:pathLst>
                <a:path w="9714" h="5606" extrusionOk="0">
                  <a:moveTo>
                    <a:pt x="9368" y="0"/>
                  </a:moveTo>
                  <a:lnTo>
                    <a:pt x="0" y="5375"/>
                  </a:lnTo>
                  <a:lnTo>
                    <a:pt x="39" y="5490"/>
                  </a:lnTo>
                  <a:lnTo>
                    <a:pt x="77" y="5567"/>
                  </a:lnTo>
                  <a:lnTo>
                    <a:pt x="116" y="5606"/>
                  </a:lnTo>
                  <a:lnTo>
                    <a:pt x="308" y="5606"/>
                  </a:lnTo>
                  <a:lnTo>
                    <a:pt x="9714" y="154"/>
                  </a:lnTo>
                  <a:lnTo>
                    <a:pt x="9522" y="154"/>
                  </a:lnTo>
                  <a:lnTo>
                    <a:pt x="9445" y="116"/>
                  </a:lnTo>
                  <a:lnTo>
                    <a:pt x="9406" y="77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rgbClr val="2A9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1318;p46"/>
            <p:cNvSpPr/>
            <p:nvPr/>
          </p:nvSpPr>
          <p:spPr>
            <a:xfrm>
              <a:off x="3139971" y="3638537"/>
              <a:ext cx="653248" cy="274631"/>
            </a:xfrm>
            <a:custGeom>
              <a:avLst/>
              <a:gdLst/>
              <a:ahLst/>
              <a:cxnLst/>
              <a:rect l="l" t="t" r="r" b="b"/>
              <a:pathLst>
                <a:path w="15435" h="6489" extrusionOk="0">
                  <a:moveTo>
                    <a:pt x="15165" y="0"/>
                  </a:moveTo>
                  <a:lnTo>
                    <a:pt x="6796" y="4876"/>
                  </a:lnTo>
                  <a:lnTo>
                    <a:pt x="1" y="960"/>
                  </a:lnTo>
                  <a:lnTo>
                    <a:pt x="1" y="2534"/>
                  </a:lnTo>
                  <a:lnTo>
                    <a:pt x="6758" y="6489"/>
                  </a:lnTo>
                  <a:lnTo>
                    <a:pt x="15434" y="1421"/>
                  </a:lnTo>
                  <a:lnTo>
                    <a:pt x="15396" y="1306"/>
                  </a:lnTo>
                  <a:lnTo>
                    <a:pt x="15357" y="1229"/>
                  </a:lnTo>
                  <a:lnTo>
                    <a:pt x="15242" y="998"/>
                  </a:lnTo>
                  <a:lnTo>
                    <a:pt x="15204" y="768"/>
                  </a:lnTo>
                  <a:lnTo>
                    <a:pt x="15165" y="538"/>
                  </a:lnTo>
                  <a:lnTo>
                    <a:pt x="15165" y="15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319;p46"/>
            <p:cNvSpPr/>
            <p:nvPr/>
          </p:nvSpPr>
          <p:spPr>
            <a:xfrm>
              <a:off x="3414562" y="3631925"/>
              <a:ext cx="387785" cy="281249"/>
            </a:xfrm>
            <a:custGeom>
              <a:avLst/>
              <a:gdLst/>
              <a:ahLst/>
              <a:cxnLst/>
              <a:rect l="l" t="t" r="r" b="b"/>
              <a:pathLst>
                <a:path w="8947" h="6489" extrusionOk="0">
                  <a:moveTo>
                    <a:pt x="8677" y="0"/>
                  </a:moveTo>
                  <a:lnTo>
                    <a:pt x="308" y="4876"/>
                  </a:lnTo>
                  <a:lnTo>
                    <a:pt x="116" y="4761"/>
                  </a:lnTo>
                  <a:lnTo>
                    <a:pt x="39" y="4991"/>
                  </a:lnTo>
                  <a:lnTo>
                    <a:pt x="1" y="5145"/>
                  </a:lnTo>
                  <a:lnTo>
                    <a:pt x="1" y="5337"/>
                  </a:lnTo>
                  <a:lnTo>
                    <a:pt x="1" y="5490"/>
                  </a:lnTo>
                  <a:lnTo>
                    <a:pt x="1" y="5797"/>
                  </a:lnTo>
                  <a:lnTo>
                    <a:pt x="39" y="6028"/>
                  </a:lnTo>
                  <a:lnTo>
                    <a:pt x="154" y="6220"/>
                  </a:lnTo>
                  <a:lnTo>
                    <a:pt x="193" y="6335"/>
                  </a:lnTo>
                  <a:lnTo>
                    <a:pt x="270" y="6489"/>
                  </a:lnTo>
                  <a:lnTo>
                    <a:pt x="8946" y="1421"/>
                  </a:lnTo>
                  <a:lnTo>
                    <a:pt x="8908" y="1306"/>
                  </a:lnTo>
                  <a:lnTo>
                    <a:pt x="8869" y="1229"/>
                  </a:lnTo>
                  <a:lnTo>
                    <a:pt x="8754" y="998"/>
                  </a:lnTo>
                  <a:lnTo>
                    <a:pt x="8716" y="768"/>
                  </a:lnTo>
                  <a:lnTo>
                    <a:pt x="8677" y="538"/>
                  </a:lnTo>
                  <a:lnTo>
                    <a:pt x="8677" y="154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rgbClr val="D8C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1320;p46"/>
            <p:cNvSpPr/>
            <p:nvPr/>
          </p:nvSpPr>
          <p:spPr>
            <a:xfrm>
              <a:off x="3448721" y="3495526"/>
              <a:ext cx="240519" cy="139791"/>
            </a:xfrm>
            <a:custGeom>
              <a:avLst/>
              <a:gdLst/>
              <a:ahLst/>
              <a:cxnLst/>
              <a:rect l="l" t="t" r="r" b="b"/>
              <a:pathLst>
                <a:path w="5683" h="3303" extrusionOk="0">
                  <a:moveTo>
                    <a:pt x="1920" y="1"/>
                  </a:moveTo>
                  <a:lnTo>
                    <a:pt x="0" y="1076"/>
                  </a:lnTo>
                  <a:lnTo>
                    <a:pt x="3801" y="3303"/>
                  </a:lnTo>
                  <a:lnTo>
                    <a:pt x="5682" y="2228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321;p46"/>
            <p:cNvSpPr/>
            <p:nvPr/>
          </p:nvSpPr>
          <p:spPr>
            <a:xfrm>
              <a:off x="3409699" y="3545891"/>
              <a:ext cx="191763" cy="110546"/>
            </a:xfrm>
            <a:custGeom>
              <a:avLst/>
              <a:gdLst/>
              <a:ahLst/>
              <a:cxnLst/>
              <a:rect l="l" t="t" r="r" b="b"/>
              <a:pathLst>
                <a:path w="4531" h="2612" extrusionOk="0">
                  <a:moveTo>
                    <a:pt x="730" y="1"/>
                  </a:moveTo>
                  <a:lnTo>
                    <a:pt x="1" y="423"/>
                  </a:lnTo>
                  <a:lnTo>
                    <a:pt x="3801" y="2612"/>
                  </a:lnTo>
                  <a:lnTo>
                    <a:pt x="4531" y="222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1322;p46"/>
            <p:cNvSpPr/>
            <p:nvPr/>
          </p:nvSpPr>
          <p:spPr>
            <a:xfrm>
              <a:off x="3424342" y="3697028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rgbClr val="2A9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1323;p46"/>
            <p:cNvSpPr/>
            <p:nvPr/>
          </p:nvSpPr>
          <p:spPr>
            <a:xfrm>
              <a:off x="3167608" y="3726274"/>
              <a:ext cx="185246" cy="108896"/>
            </a:xfrm>
            <a:custGeom>
              <a:avLst/>
              <a:gdLst/>
              <a:ahLst/>
              <a:cxnLst/>
              <a:rect l="l" t="t" r="r" b="b"/>
              <a:pathLst>
                <a:path w="4377" h="2573" extrusionOk="0">
                  <a:moveTo>
                    <a:pt x="0" y="0"/>
                  </a:moveTo>
                  <a:lnTo>
                    <a:pt x="1075" y="692"/>
                  </a:lnTo>
                  <a:lnTo>
                    <a:pt x="2150" y="1344"/>
                  </a:lnTo>
                  <a:lnTo>
                    <a:pt x="3264" y="1958"/>
                  </a:lnTo>
                  <a:lnTo>
                    <a:pt x="4377" y="2573"/>
                  </a:lnTo>
                  <a:lnTo>
                    <a:pt x="4377" y="2573"/>
                  </a:lnTo>
                  <a:lnTo>
                    <a:pt x="3302" y="1920"/>
                  </a:lnTo>
                  <a:lnTo>
                    <a:pt x="2227" y="1267"/>
                  </a:lnTo>
                  <a:lnTo>
                    <a:pt x="1114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1324;p46"/>
            <p:cNvSpPr/>
            <p:nvPr/>
          </p:nvSpPr>
          <p:spPr>
            <a:xfrm>
              <a:off x="3256953" y="3796150"/>
              <a:ext cx="117064" cy="66658"/>
            </a:xfrm>
            <a:custGeom>
              <a:avLst/>
              <a:gdLst/>
              <a:ahLst/>
              <a:cxnLst/>
              <a:rect l="l" t="t" r="r" b="b"/>
              <a:pathLst>
                <a:path w="2766" h="1575" extrusionOk="0">
                  <a:moveTo>
                    <a:pt x="1" y="0"/>
                  </a:moveTo>
                  <a:lnTo>
                    <a:pt x="692" y="423"/>
                  </a:lnTo>
                  <a:lnTo>
                    <a:pt x="1383" y="845"/>
                  </a:lnTo>
                  <a:lnTo>
                    <a:pt x="2036" y="1190"/>
                  </a:lnTo>
                  <a:lnTo>
                    <a:pt x="2765" y="1574"/>
                  </a:lnTo>
                  <a:lnTo>
                    <a:pt x="2112" y="1152"/>
                  </a:lnTo>
                  <a:lnTo>
                    <a:pt x="1421" y="730"/>
                  </a:lnTo>
                  <a:lnTo>
                    <a:pt x="730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1325;p46"/>
            <p:cNvSpPr/>
            <p:nvPr/>
          </p:nvSpPr>
          <p:spPr>
            <a:xfrm>
              <a:off x="3466581" y="3713280"/>
              <a:ext cx="258379" cy="149525"/>
            </a:xfrm>
            <a:custGeom>
              <a:avLst/>
              <a:gdLst/>
              <a:ahLst/>
              <a:cxnLst/>
              <a:rect l="l" t="t" r="r" b="b"/>
              <a:pathLst>
                <a:path w="6105" h="3533" extrusionOk="0">
                  <a:moveTo>
                    <a:pt x="6105" y="0"/>
                  </a:moveTo>
                  <a:lnTo>
                    <a:pt x="4531" y="845"/>
                  </a:lnTo>
                  <a:lnTo>
                    <a:pt x="3033" y="1728"/>
                  </a:lnTo>
                  <a:lnTo>
                    <a:pt x="1498" y="2611"/>
                  </a:lnTo>
                  <a:lnTo>
                    <a:pt x="0" y="3532"/>
                  </a:lnTo>
                  <a:lnTo>
                    <a:pt x="1536" y="2688"/>
                  </a:lnTo>
                  <a:lnTo>
                    <a:pt x="3072" y="1805"/>
                  </a:lnTo>
                  <a:lnTo>
                    <a:pt x="4607" y="922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1326;p46"/>
            <p:cNvSpPr/>
            <p:nvPr/>
          </p:nvSpPr>
          <p:spPr>
            <a:xfrm>
              <a:off x="3695678" y="3674258"/>
              <a:ext cx="74784" cy="42322"/>
            </a:xfrm>
            <a:custGeom>
              <a:avLst/>
              <a:gdLst/>
              <a:ahLst/>
              <a:cxnLst/>
              <a:rect l="l" t="t" r="r" b="b"/>
              <a:pathLst>
                <a:path w="1767" h="1000" extrusionOk="0">
                  <a:moveTo>
                    <a:pt x="1767" y="1"/>
                  </a:moveTo>
                  <a:lnTo>
                    <a:pt x="1306" y="193"/>
                  </a:lnTo>
                  <a:lnTo>
                    <a:pt x="845" y="462"/>
                  </a:lnTo>
                  <a:lnTo>
                    <a:pt x="423" y="730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461" y="769"/>
                  </a:lnTo>
                  <a:lnTo>
                    <a:pt x="884" y="538"/>
                  </a:lnTo>
                  <a:lnTo>
                    <a:pt x="1344" y="27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1327;p46"/>
            <p:cNvSpPr/>
            <p:nvPr/>
          </p:nvSpPr>
          <p:spPr>
            <a:xfrm>
              <a:off x="3099816" y="3649922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1328;p46"/>
            <p:cNvSpPr/>
            <p:nvPr/>
          </p:nvSpPr>
          <p:spPr>
            <a:xfrm>
              <a:off x="3424343" y="3697216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1329;p46"/>
            <p:cNvSpPr/>
            <p:nvPr/>
          </p:nvSpPr>
          <p:spPr>
            <a:xfrm>
              <a:off x="3118104" y="3419175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330;p46"/>
            <p:cNvSpPr/>
            <p:nvPr/>
          </p:nvSpPr>
          <p:spPr>
            <a:xfrm>
              <a:off x="3429000" y="3594648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392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746" y="321971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94326" y="782546"/>
            <a:ext cx="3889420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469746" y="792362"/>
            <a:ext cx="3606085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89" y="1481691"/>
            <a:ext cx="10315977" cy="49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33926" y="782546"/>
            <a:ext cx="3889420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541474" y="792362"/>
            <a:ext cx="3606085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4242"/>
            <a:ext cx="11280775" cy="53348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8700" y="367047"/>
            <a:ext cx="3340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NOVELS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9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4546" y="367047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MANGAS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33926" y="782546"/>
            <a:ext cx="3889420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858974" y="792362"/>
            <a:ext cx="3606085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99" y="1350445"/>
            <a:ext cx="10565960" cy="50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94546" y="367047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33926" y="782546"/>
            <a:ext cx="3889420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858974" y="792362"/>
            <a:ext cx="3606085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78"/>
          <a:stretch/>
        </p:blipFill>
        <p:spPr>
          <a:xfrm>
            <a:off x="447006" y="1447800"/>
            <a:ext cx="11389394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7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746" y="321971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08715" y="768447"/>
            <a:ext cx="3889420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281115" y="763539"/>
            <a:ext cx="3606085" cy="9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06" y="1613543"/>
            <a:ext cx="10669744" cy="48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746" y="321971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PRIVACY POLICY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615" y="726308"/>
            <a:ext cx="3745785" cy="1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902700" y="737469"/>
            <a:ext cx="2984500" cy="26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179037"/>
            <a:ext cx="11061700" cy="53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746" y="321971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95300" y="726308"/>
            <a:ext cx="2933700" cy="11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309100" y="737469"/>
            <a:ext cx="2578100" cy="26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179037"/>
            <a:ext cx="10065982" cy="536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930962"/>
            <a:ext cx="11531600" cy="50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5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746" y="321971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7" y="1028700"/>
            <a:ext cx="11404315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2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82316"/>
            <a:ext cx="10883900" cy="49412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4274818" y="279400"/>
            <a:ext cx="44627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PANEL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71218" y="700039"/>
            <a:ext cx="340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178800" y="700039"/>
            <a:ext cx="340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4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Statement:-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706" y="1861238"/>
            <a:ext cx="10353762" cy="40587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Creating </a:t>
            </a:r>
            <a:r>
              <a:rPr lang="en-US" sz="2400" dirty="0"/>
              <a:t>a unique website for a bookstore that makes it really simple to locate and understand information about various books. </a:t>
            </a:r>
            <a:endParaRPr lang="en-US" sz="2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/>
              <a:t>This </a:t>
            </a:r>
            <a:r>
              <a:rPr lang="en-US" sz="2400" dirty="0"/>
              <a:t>website will assist in determining the most popular books in particular categories</a:t>
            </a:r>
            <a:r>
              <a:rPr lang="en-US" sz="2400" dirty="0" smtClean="0"/>
              <a:t>.</a:t>
            </a:r>
            <a:endParaRPr lang="en-US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It's like having a smart assistant who can manage the book collection and make finding new books enjoyable and uncomplicated.</a:t>
            </a:r>
            <a:endParaRPr lang="en-IN" sz="24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06400" y="1081947"/>
            <a:ext cx="3425243" cy="12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489409" y="1094825"/>
            <a:ext cx="3033759" cy="15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13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550318"/>
            <a:ext cx="10680700" cy="4761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0" y="353418"/>
            <a:ext cx="558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LOGOUT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50900" y="738139"/>
            <a:ext cx="2870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420100" y="738138"/>
            <a:ext cx="289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110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80" y="1117600"/>
            <a:ext cx="10280624" cy="5510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8300" y="183059"/>
            <a:ext cx="4610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PANEL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74700" y="598439"/>
            <a:ext cx="340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75318" y="598439"/>
            <a:ext cx="3403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7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5765" y="321970"/>
            <a:ext cx="69674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 OF WEBSITE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42900" y="763539"/>
            <a:ext cx="3251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585200" y="763539"/>
            <a:ext cx="3162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58" y="1768520"/>
            <a:ext cx="10827656" cy="46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83" y="419099"/>
            <a:ext cx="11290374" cy="603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746" y="321971"/>
            <a:ext cx="69674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RESULTS AND PROCEDURES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9615" y="726308"/>
            <a:ext cx="2808131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791700" y="739008"/>
            <a:ext cx="2171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1800" y="18034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87400" y="1675731"/>
            <a:ext cx="942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 User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and Login: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that users can register and login successfully.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password recovery/reset functionality.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 Book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the search bar returns relevant results.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  Book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 and Details: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that book details (title, author, description) are displayed accurately.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that book covers and other media load properly.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4)  Shopping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adding/removing items from the shopping cart.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Confirm the accuracy of the total price calculation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1046" y="321970"/>
            <a:ext cx="696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 TESTING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92100" y="750504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245600" y="737468"/>
            <a:ext cx="2641600" cy="26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1800" y="1803400"/>
            <a:ext cx="10591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Assess the website’s navigation for intuitive menu and page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website on various device ( desktop , mobile , tablet).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Ensure it adapts well to different screen sizes.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page loading speed to prevent slow or unresponsive pages.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4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9404" y="321971"/>
            <a:ext cx="8525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CHALLENGES</a:t>
            </a:r>
            <a:r>
              <a:rPr lang="en-IN" sz="3600" dirty="0"/>
              <a:t> DURING </a:t>
            </a:r>
            <a:r>
              <a:rPr lang="en-IN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IMPLEMENTATION</a:t>
            </a:r>
            <a:endParaRPr lang="en-I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409904" y="682580"/>
            <a:ext cx="29878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2300" y="1678009"/>
            <a:ext cx="1038967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Content Management: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Managing </a:t>
            </a:r>
            <a:r>
              <a:rPr lang="en-US" sz="2400" dirty="0"/>
              <a:t>a large volume and variety of book content </a:t>
            </a:r>
            <a:r>
              <a:rPr lang="en-US" sz="2400" dirty="0" smtClean="0"/>
              <a:t>was challenging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b="1" dirty="0"/>
              <a:t>User Experience (UX):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Designing </a:t>
            </a:r>
            <a:r>
              <a:rPr lang="en-US" sz="2400" dirty="0"/>
              <a:t>an intuitive navigation system for users to easily find books.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Ensuring that the </a:t>
            </a:r>
            <a:r>
              <a:rPr lang="en-US" sz="2400" dirty="0"/>
              <a:t>website works well across different devices and screen sizes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b="1" dirty="0"/>
              <a:t>Technical Challenges</a:t>
            </a:r>
            <a:r>
              <a:rPr lang="en-US" sz="2400" b="1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Designing database was quite challenging</a:t>
            </a:r>
            <a:r>
              <a:rPr lang="en-US" sz="2400" b="1" dirty="0" smtClean="0"/>
              <a:t>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Protecting </a:t>
            </a:r>
            <a:r>
              <a:rPr lang="en-US" sz="2400" dirty="0"/>
              <a:t>user data and preventing unauthorized access.</a:t>
            </a:r>
          </a:p>
          <a:p>
            <a:endParaRPr lang="en-US" sz="2400" dirty="0" smtClean="0"/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4699" y="682580"/>
            <a:ext cx="25113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8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9404" y="321971"/>
            <a:ext cx="8525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 OF BOOK WEBSITE</a:t>
            </a:r>
            <a:endParaRPr lang="en-I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204101" y="645136"/>
            <a:ext cx="2399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9074" y="1689726"/>
            <a:ext cx="10591800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book website project aimed to establish a robust online platform for readers and literary enthusiasts, with specific goals and objectives in mind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book website project successfully achieved its main goals, increasing book sales, author and title online visibility, user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engagement.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dedication to long-term success and user pleasure is demonstrated by ongoing efforts to collect and implement user input. With this iterative process, the book website is kept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ready for long-term expansion in the literary world.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57577" y="645136"/>
            <a:ext cx="17386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6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9404" y="321971"/>
            <a:ext cx="8525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&amp; RECOMMENDATIONS</a:t>
            </a:r>
            <a:endParaRPr lang="en-I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886164" y="646328"/>
            <a:ext cx="3958108" cy="14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1953" y="1689726"/>
            <a:ext cx="10591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User-Generated Content.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Search and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for Decision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Making.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b="1" dirty="0"/>
              <a:t>Partnerships and </a:t>
            </a:r>
            <a:r>
              <a:rPr lang="en-IN" sz="2400" b="1" dirty="0" smtClean="0"/>
              <a:t>Collaborations.</a:t>
            </a:r>
            <a:endParaRPr lang="en-I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57577" y="645136"/>
            <a:ext cx="31295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8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522" y="2173191"/>
            <a:ext cx="9590550" cy="1828813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8800" b="1" dirty="0" smtClean="0">
                <a:ln/>
                <a:solidFill>
                  <a:schemeClr val="tx1"/>
                </a:solidFill>
                <a:effectLst/>
              </a:rPr>
              <a:t>THANK YOU</a:t>
            </a:r>
            <a:endParaRPr lang="en-IN" sz="8800" b="1" dirty="0">
              <a:ln/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787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u="sng" dirty="0"/>
              <a:t>Global Reach</a:t>
            </a:r>
            <a:r>
              <a:rPr lang="en-US" dirty="0"/>
              <a:t>: Reach readers worldwide, breaking geographical barriers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u="sng" dirty="0"/>
              <a:t>24/7 Accessibility</a:t>
            </a:r>
            <a:r>
              <a:rPr lang="en-US" dirty="0"/>
              <a:t>: Provide a platform accessible at any time, accommodating diverse time zones.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u="sng" dirty="0"/>
              <a:t>Convenience for Users</a:t>
            </a:r>
            <a:r>
              <a:rPr lang="en-US" dirty="0"/>
              <a:t>: Offer a user-friendly interface for easy book discovery, purchase, and </a:t>
            </a:r>
            <a:r>
              <a:rPr lang="en-US" dirty="0" smtClean="0"/>
              <a:t>tracking.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u="sng" dirty="0">
                <a:effectLst/>
              </a:rPr>
              <a:t>Book </a:t>
            </a:r>
            <a:r>
              <a:rPr lang="en-US" b="1" u="sng" dirty="0" smtClean="0">
                <a:effectLst/>
              </a:rPr>
              <a:t>Discovery</a:t>
            </a:r>
            <a:r>
              <a:rPr lang="en-US" b="1" dirty="0" smtClean="0">
                <a:effectLst/>
              </a:rPr>
              <a:t>: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Enhance </a:t>
            </a:r>
            <a:r>
              <a:rPr lang="en-US" dirty="0">
                <a:effectLst/>
              </a:rPr>
              <a:t>book discovery through an advanced recommendation system</a:t>
            </a:r>
            <a:r>
              <a:rPr lang="en-US" dirty="0" smtClean="0">
                <a:effectLst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u="sng" dirty="0">
                <a:effectLst/>
              </a:rPr>
              <a:t>Continuous </a:t>
            </a:r>
            <a:r>
              <a:rPr lang="en-IN" b="1" u="sng" dirty="0" smtClean="0">
                <a:effectLst/>
              </a:rPr>
              <a:t>Improvement</a:t>
            </a:r>
            <a:r>
              <a:rPr lang="en-IN" dirty="0" smtClean="0">
                <a:effectLst/>
              </a:rPr>
              <a:t>: </a:t>
            </a:r>
            <a:r>
              <a:rPr lang="en-US" dirty="0">
                <a:effectLst/>
              </a:rPr>
              <a:t>Monitor the implementation of user suggestions and measure improvements in user satisfaction</a:t>
            </a:r>
            <a:r>
              <a:rPr lang="en-US" b="1" dirty="0">
                <a:effectLst/>
              </a:rPr>
              <a:t>.</a:t>
            </a:r>
            <a:endParaRPr lang="en-US" dirty="0">
              <a:effectLst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18185" y="1094825"/>
            <a:ext cx="3683358" cy="1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7879809" y="1081946"/>
            <a:ext cx="3683358" cy="1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7" name="Google Shape;2147;p57"/>
          <p:cNvGrpSpPr/>
          <p:nvPr/>
        </p:nvGrpSpPr>
        <p:grpSpPr>
          <a:xfrm rot="-890423">
            <a:off x="10154516" y="5515129"/>
            <a:ext cx="1179384" cy="856940"/>
            <a:chOff x="4398070" y="2734050"/>
            <a:chExt cx="729114" cy="529757"/>
          </a:xfrm>
        </p:grpSpPr>
        <p:sp>
          <p:nvSpPr>
            <p:cNvPr id="28" name="Google Shape;2148;p57"/>
            <p:cNvSpPr/>
            <p:nvPr/>
          </p:nvSpPr>
          <p:spPr>
            <a:xfrm>
              <a:off x="4411063" y="2979399"/>
              <a:ext cx="45539" cy="107288"/>
            </a:xfrm>
            <a:custGeom>
              <a:avLst/>
              <a:gdLst/>
              <a:ahLst/>
              <a:cxnLst/>
              <a:rect l="l" t="t" r="r" b="b"/>
              <a:pathLst>
                <a:path w="1076" h="2535" extrusionOk="0">
                  <a:moveTo>
                    <a:pt x="269" y="1"/>
                  </a:moveTo>
                  <a:lnTo>
                    <a:pt x="154" y="39"/>
                  </a:lnTo>
                  <a:lnTo>
                    <a:pt x="116" y="193"/>
                  </a:lnTo>
                  <a:lnTo>
                    <a:pt x="77" y="423"/>
                  </a:lnTo>
                  <a:lnTo>
                    <a:pt x="1" y="692"/>
                  </a:lnTo>
                  <a:lnTo>
                    <a:pt x="1" y="999"/>
                  </a:lnTo>
                  <a:lnTo>
                    <a:pt x="1" y="1383"/>
                  </a:lnTo>
                  <a:lnTo>
                    <a:pt x="77" y="1575"/>
                  </a:lnTo>
                  <a:lnTo>
                    <a:pt x="116" y="1767"/>
                  </a:lnTo>
                  <a:lnTo>
                    <a:pt x="154" y="1959"/>
                  </a:lnTo>
                  <a:lnTo>
                    <a:pt x="269" y="2189"/>
                  </a:lnTo>
                  <a:lnTo>
                    <a:pt x="653" y="2534"/>
                  </a:lnTo>
                  <a:lnTo>
                    <a:pt x="1076" y="1882"/>
                  </a:lnTo>
                  <a:lnTo>
                    <a:pt x="845" y="269"/>
                  </a:lnTo>
                  <a:lnTo>
                    <a:pt x="768" y="231"/>
                  </a:lnTo>
                  <a:lnTo>
                    <a:pt x="615" y="116"/>
                  </a:lnTo>
                  <a:lnTo>
                    <a:pt x="500" y="77"/>
                  </a:lnTo>
                  <a:lnTo>
                    <a:pt x="385" y="3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49;p57"/>
            <p:cNvSpPr/>
            <p:nvPr/>
          </p:nvSpPr>
          <p:spPr>
            <a:xfrm>
              <a:off x="4425707" y="2982658"/>
              <a:ext cx="698702" cy="260029"/>
            </a:xfrm>
            <a:custGeom>
              <a:avLst/>
              <a:gdLst/>
              <a:ahLst/>
              <a:cxnLst/>
              <a:rect l="l" t="t" r="r" b="b"/>
              <a:pathLst>
                <a:path w="16509" h="6144" extrusionOk="0">
                  <a:moveTo>
                    <a:pt x="15510" y="0"/>
                  </a:moveTo>
                  <a:lnTo>
                    <a:pt x="346" y="1843"/>
                  </a:lnTo>
                  <a:lnTo>
                    <a:pt x="0" y="1958"/>
                  </a:lnTo>
                  <a:lnTo>
                    <a:pt x="7064" y="6143"/>
                  </a:lnTo>
                  <a:lnTo>
                    <a:pt x="16509" y="691"/>
                  </a:lnTo>
                  <a:lnTo>
                    <a:pt x="15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50;p57"/>
            <p:cNvSpPr/>
            <p:nvPr/>
          </p:nvSpPr>
          <p:spPr>
            <a:xfrm>
              <a:off x="4445500" y="2748650"/>
              <a:ext cx="678890" cy="393341"/>
            </a:xfrm>
            <a:custGeom>
              <a:avLst/>
              <a:gdLst/>
              <a:ahLst/>
              <a:cxnLst/>
              <a:rect l="l" t="t" r="r" b="b"/>
              <a:pathLst>
                <a:path w="15972" h="9254" extrusionOk="0">
                  <a:moveTo>
                    <a:pt x="9407" y="1"/>
                  </a:moveTo>
                  <a:lnTo>
                    <a:pt x="1" y="5453"/>
                  </a:lnTo>
                  <a:lnTo>
                    <a:pt x="6604" y="9253"/>
                  </a:lnTo>
                  <a:lnTo>
                    <a:pt x="15972" y="3802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51;p57"/>
            <p:cNvSpPr/>
            <p:nvPr/>
          </p:nvSpPr>
          <p:spPr>
            <a:xfrm>
              <a:off x="4727939" y="2909523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52;p57"/>
            <p:cNvSpPr/>
            <p:nvPr/>
          </p:nvSpPr>
          <p:spPr>
            <a:xfrm>
              <a:off x="4414325" y="2734050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53;p57"/>
            <p:cNvSpPr/>
            <p:nvPr/>
          </p:nvSpPr>
          <p:spPr>
            <a:xfrm>
              <a:off x="4398070" y="2964797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54;p57"/>
            <p:cNvSpPr/>
            <p:nvPr/>
          </p:nvSpPr>
          <p:spPr>
            <a:xfrm>
              <a:off x="4435441" y="2742176"/>
              <a:ext cx="411121" cy="237260"/>
            </a:xfrm>
            <a:custGeom>
              <a:avLst/>
              <a:gdLst/>
              <a:ahLst/>
              <a:cxnLst/>
              <a:rect l="l" t="t" r="r" b="b"/>
              <a:pathLst>
                <a:path w="9714" h="5606" extrusionOk="0">
                  <a:moveTo>
                    <a:pt x="9368" y="0"/>
                  </a:moveTo>
                  <a:lnTo>
                    <a:pt x="0" y="5375"/>
                  </a:lnTo>
                  <a:lnTo>
                    <a:pt x="39" y="5490"/>
                  </a:lnTo>
                  <a:lnTo>
                    <a:pt x="77" y="5567"/>
                  </a:lnTo>
                  <a:lnTo>
                    <a:pt x="116" y="5606"/>
                  </a:lnTo>
                  <a:lnTo>
                    <a:pt x="308" y="5606"/>
                  </a:lnTo>
                  <a:lnTo>
                    <a:pt x="9714" y="154"/>
                  </a:lnTo>
                  <a:lnTo>
                    <a:pt x="9522" y="154"/>
                  </a:lnTo>
                  <a:lnTo>
                    <a:pt x="9445" y="116"/>
                  </a:lnTo>
                  <a:lnTo>
                    <a:pt x="9406" y="77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55;p57"/>
            <p:cNvSpPr/>
            <p:nvPr/>
          </p:nvSpPr>
          <p:spPr>
            <a:xfrm>
              <a:off x="4440309" y="2953412"/>
              <a:ext cx="653248" cy="274631"/>
            </a:xfrm>
            <a:custGeom>
              <a:avLst/>
              <a:gdLst/>
              <a:ahLst/>
              <a:cxnLst/>
              <a:rect l="l" t="t" r="r" b="b"/>
              <a:pathLst>
                <a:path w="15435" h="6489" extrusionOk="0">
                  <a:moveTo>
                    <a:pt x="15165" y="0"/>
                  </a:moveTo>
                  <a:lnTo>
                    <a:pt x="6796" y="4876"/>
                  </a:lnTo>
                  <a:lnTo>
                    <a:pt x="1" y="960"/>
                  </a:lnTo>
                  <a:lnTo>
                    <a:pt x="1" y="2534"/>
                  </a:lnTo>
                  <a:lnTo>
                    <a:pt x="6758" y="6489"/>
                  </a:lnTo>
                  <a:lnTo>
                    <a:pt x="15434" y="1421"/>
                  </a:lnTo>
                  <a:lnTo>
                    <a:pt x="15396" y="1306"/>
                  </a:lnTo>
                  <a:lnTo>
                    <a:pt x="15357" y="1229"/>
                  </a:lnTo>
                  <a:lnTo>
                    <a:pt x="15242" y="998"/>
                  </a:lnTo>
                  <a:lnTo>
                    <a:pt x="15204" y="768"/>
                  </a:lnTo>
                  <a:lnTo>
                    <a:pt x="15165" y="538"/>
                  </a:lnTo>
                  <a:lnTo>
                    <a:pt x="15165" y="154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6;p57"/>
            <p:cNvSpPr/>
            <p:nvPr/>
          </p:nvSpPr>
          <p:spPr>
            <a:xfrm>
              <a:off x="4714900" y="2946800"/>
              <a:ext cx="387785" cy="281249"/>
            </a:xfrm>
            <a:custGeom>
              <a:avLst/>
              <a:gdLst/>
              <a:ahLst/>
              <a:cxnLst/>
              <a:rect l="l" t="t" r="r" b="b"/>
              <a:pathLst>
                <a:path w="8947" h="6489" extrusionOk="0">
                  <a:moveTo>
                    <a:pt x="8677" y="0"/>
                  </a:moveTo>
                  <a:lnTo>
                    <a:pt x="308" y="4876"/>
                  </a:lnTo>
                  <a:lnTo>
                    <a:pt x="116" y="4761"/>
                  </a:lnTo>
                  <a:lnTo>
                    <a:pt x="39" y="4991"/>
                  </a:lnTo>
                  <a:lnTo>
                    <a:pt x="1" y="5145"/>
                  </a:lnTo>
                  <a:lnTo>
                    <a:pt x="1" y="5337"/>
                  </a:lnTo>
                  <a:lnTo>
                    <a:pt x="1" y="5490"/>
                  </a:lnTo>
                  <a:lnTo>
                    <a:pt x="1" y="5797"/>
                  </a:lnTo>
                  <a:lnTo>
                    <a:pt x="39" y="6028"/>
                  </a:lnTo>
                  <a:lnTo>
                    <a:pt x="154" y="6220"/>
                  </a:lnTo>
                  <a:lnTo>
                    <a:pt x="193" y="6335"/>
                  </a:lnTo>
                  <a:lnTo>
                    <a:pt x="270" y="6489"/>
                  </a:lnTo>
                  <a:lnTo>
                    <a:pt x="8946" y="1421"/>
                  </a:lnTo>
                  <a:lnTo>
                    <a:pt x="8908" y="1306"/>
                  </a:lnTo>
                  <a:lnTo>
                    <a:pt x="8869" y="1229"/>
                  </a:lnTo>
                  <a:lnTo>
                    <a:pt x="8754" y="998"/>
                  </a:lnTo>
                  <a:lnTo>
                    <a:pt x="8716" y="768"/>
                  </a:lnTo>
                  <a:lnTo>
                    <a:pt x="8677" y="538"/>
                  </a:lnTo>
                  <a:lnTo>
                    <a:pt x="8677" y="154"/>
                  </a:lnTo>
                  <a:lnTo>
                    <a:pt x="86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7;p57"/>
            <p:cNvSpPr/>
            <p:nvPr/>
          </p:nvSpPr>
          <p:spPr>
            <a:xfrm>
              <a:off x="4749058" y="2810401"/>
              <a:ext cx="240519" cy="139791"/>
            </a:xfrm>
            <a:custGeom>
              <a:avLst/>
              <a:gdLst/>
              <a:ahLst/>
              <a:cxnLst/>
              <a:rect l="l" t="t" r="r" b="b"/>
              <a:pathLst>
                <a:path w="5683" h="3303" extrusionOk="0">
                  <a:moveTo>
                    <a:pt x="1920" y="1"/>
                  </a:moveTo>
                  <a:lnTo>
                    <a:pt x="0" y="1076"/>
                  </a:lnTo>
                  <a:lnTo>
                    <a:pt x="3801" y="3303"/>
                  </a:lnTo>
                  <a:lnTo>
                    <a:pt x="5682" y="2228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8;p57"/>
            <p:cNvSpPr/>
            <p:nvPr/>
          </p:nvSpPr>
          <p:spPr>
            <a:xfrm>
              <a:off x="4710036" y="2860766"/>
              <a:ext cx="191763" cy="110546"/>
            </a:xfrm>
            <a:custGeom>
              <a:avLst/>
              <a:gdLst/>
              <a:ahLst/>
              <a:cxnLst/>
              <a:rect l="l" t="t" r="r" b="b"/>
              <a:pathLst>
                <a:path w="4531" h="2612" extrusionOk="0">
                  <a:moveTo>
                    <a:pt x="730" y="1"/>
                  </a:moveTo>
                  <a:lnTo>
                    <a:pt x="1" y="423"/>
                  </a:lnTo>
                  <a:lnTo>
                    <a:pt x="3801" y="2612"/>
                  </a:lnTo>
                  <a:lnTo>
                    <a:pt x="4531" y="222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59;p57"/>
            <p:cNvSpPr/>
            <p:nvPr/>
          </p:nvSpPr>
          <p:spPr>
            <a:xfrm>
              <a:off x="4724680" y="3011903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60;p57"/>
            <p:cNvSpPr/>
            <p:nvPr/>
          </p:nvSpPr>
          <p:spPr>
            <a:xfrm>
              <a:off x="4467946" y="3041149"/>
              <a:ext cx="185246" cy="108896"/>
            </a:xfrm>
            <a:custGeom>
              <a:avLst/>
              <a:gdLst/>
              <a:ahLst/>
              <a:cxnLst/>
              <a:rect l="l" t="t" r="r" b="b"/>
              <a:pathLst>
                <a:path w="4377" h="2573" extrusionOk="0">
                  <a:moveTo>
                    <a:pt x="0" y="0"/>
                  </a:moveTo>
                  <a:lnTo>
                    <a:pt x="1075" y="692"/>
                  </a:lnTo>
                  <a:lnTo>
                    <a:pt x="2150" y="1344"/>
                  </a:lnTo>
                  <a:lnTo>
                    <a:pt x="3264" y="1958"/>
                  </a:lnTo>
                  <a:lnTo>
                    <a:pt x="4377" y="2573"/>
                  </a:lnTo>
                  <a:lnTo>
                    <a:pt x="4377" y="2573"/>
                  </a:lnTo>
                  <a:lnTo>
                    <a:pt x="3302" y="1920"/>
                  </a:lnTo>
                  <a:lnTo>
                    <a:pt x="2227" y="1267"/>
                  </a:lnTo>
                  <a:lnTo>
                    <a:pt x="1114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61;p57"/>
            <p:cNvSpPr/>
            <p:nvPr/>
          </p:nvSpPr>
          <p:spPr>
            <a:xfrm>
              <a:off x="4557291" y="3111025"/>
              <a:ext cx="117064" cy="66658"/>
            </a:xfrm>
            <a:custGeom>
              <a:avLst/>
              <a:gdLst/>
              <a:ahLst/>
              <a:cxnLst/>
              <a:rect l="l" t="t" r="r" b="b"/>
              <a:pathLst>
                <a:path w="2766" h="1575" extrusionOk="0">
                  <a:moveTo>
                    <a:pt x="1" y="0"/>
                  </a:moveTo>
                  <a:lnTo>
                    <a:pt x="692" y="423"/>
                  </a:lnTo>
                  <a:lnTo>
                    <a:pt x="1383" y="845"/>
                  </a:lnTo>
                  <a:lnTo>
                    <a:pt x="2036" y="1190"/>
                  </a:lnTo>
                  <a:lnTo>
                    <a:pt x="2765" y="1574"/>
                  </a:lnTo>
                  <a:lnTo>
                    <a:pt x="2112" y="1152"/>
                  </a:lnTo>
                  <a:lnTo>
                    <a:pt x="1421" y="730"/>
                  </a:lnTo>
                  <a:lnTo>
                    <a:pt x="730" y="3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62;p57"/>
            <p:cNvSpPr/>
            <p:nvPr/>
          </p:nvSpPr>
          <p:spPr>
            <a:xfrm>
              <a:off x="4766919" y="3028155"/>
              <a:ext cx="258379" cy="149525"/>
            </a:xfrm>
            <a:custGeom>
              <a:avLst/>
              <a:gdLst/>
              <a:ahLst/>
              <a:cxnLst/>
              <a:rect l="l" t="t" r="r" b="b"/>
              <a:pathLst>
                <a:path w="6105" h="3533" extrusionOk="0">
                  <a:moveTo>
                    <a:pt x="6105" y="0"/>
                  </a:moveTo>
                  <a:lnTo>
                    <a:pt x="4531" y="845"/>
                  </a:lnTo>
                  <a:lnTo>
                    <a:pt x="3033" y="1728"/>
                  </a:lnTo>
                  <a:lnTo>
                    <a:pt x="1498" y="2611"/>
                  </a:lnTo>
                  <a:lnTo>
                    <a:pt x="0" y="3532"/>
                  </a:lnTo>
                  <a:lnTo>
                    <a:pt x="1536" y="2688"/>
                  </a:lnTo>
                  <a:lnTo>
                    <a:pt x="3072" y="1805"/>
                  </a:lnTo>
                  <a:lnTo>
                    <a:pt x="4607" y="922"/>
                  </a:lnTo>
                  <a:lnTo>
                    <a:pt x="610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63;p57"/>
            <p:cNvSpPr/>
            <p:nvPr/>
          </p:nvSpPr>
          <p:spPr>
            <a:xfrm>
              <a:off x="4996016" y="2989133"/>
              <a:ext cx="74784" cy="42322"/>
            </a:xfrm>
            <a:custGeom>
              <a:avLst/>
              <a:gdLst/>
              <a:ahLst/>
              <a:cxnLst/>
              <a:rect l="l" t="t" r="r" b="b"/>
              <a:pathLst>
                <a:path w="1767" h="1000" extrusionOk="0">
                  <a:moveTo>
                    <a:pt x="1767" y="1"/>
                  </a:moveTo>
                  <a:lnTo>
                    <a:pt x="1306" y="193"/>
                  </a:lnTo>
                  <a:lnTo>
                    <a:pt x="845" y="462"/>
                  </a:lnTo>
                  <a:lnTo>
                    <a:pt x="423" y="730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461" y="769"/>
                  </a:lnTo>
                  <a:lnTo>
                    <a:pt x="884" y="538"/>
                  </a:lnTo>
                  <a:lnTo>
                    <a:pt x="1344" y="270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4;p57"/>
            <p:cNvSpPr/>
            <p:nvPr/>
          </p:nvSpPr>
          <p:spPr>
            <a:xfrm>
              <a:off x="4398264" y="2964797"/>
              <a:ext cx="329862" cy="299008"/>
            </a:xfrm>
            <a:custGeom>
              <a:avLst/>
              <a:gdLst/>
              <a:ahLst/>
              <a:cxnLst/>
              <a:rect l="l" t="t" r="r" b="b"/>
              <a:pathLst>
                <a:path w="7794" h="7065" extrusionOk="0">
                  <a:moveTo>
                    <a:pt x="384" y="0"/>
                  </a:moveTo>
                  <a:lnTo>
                    <a:pt x="231" y="230"/>
                  </a:lnTo>
                  <a:lnTo>
                    <a:pt x="116" y="499"/>
                  </a:lnTo>
                  <a:lnTo>
                    <a:pt x="39" y="729"/>
                  </a:lnTo>
                  <a:lnTo>
                    <a:pt x="0" y="998"/>
                  </a:lnTo>
                  <a:lnTo>
                    <a:pt x="0" y="1229"/>
                  </a:lnTo>
                  <a:lnTo>
                    <a:pt x="0" y="1497"/>
                  </a:lnTo>
                  <a:lnTo>
                    <a:pt x="39" y="1728"/>
                  </a:lnTo>
                  <a:lnTo>
                    <a:pt x="116" y="1920"/>
                  </a:lnTo>
                  <a:lnTo>
                    <a:pt x="192" y="2112"/>
                  </a:lnTo>
                  <a:lnTo>
                    <a:pt x="269" y="2304"/>
                  </a:lnTo>
                  <a:lnTo>
                    <a:pt x="423" y="2611"/>
                  </a:lnTo>
                  <a:lnTo>
                    <a:pt x="500" y="2803"/>
                  </a:lnTo>
                  <a:lnTo>
                    <a:pt x="576" y="2879"/>
                  </a:lnTo>
                  <a:lnTo>
                    <a:pt x="807" y="2995"/>
                  </a:lnTo>
                  <a:lnTo>
                    <a:pt x="1037" y="2995"/>
                  </a:lnTo>
                  <a:lnTo>
                    <a:pt x="1114" y="3071"/>
                  </a:lnTo>
                  <a:lnTo>
                    <a:pt x="1191" y="3225"/>
                  </a:lnTo>
                  <a:lnTo>
                    <a:pt x="7717" y="7064"/>
                  </a:lnTo>
                  <a:lnTo>
                    <a:pt x="7717" y="6565"/>
                  </a:lnTo>
                  <a:lnTo>
                    <a:pt x="653" y="2380"/>
                  </a:lnTo>
                  <a:lnTo>
                    <a:pt x="538" y="2112"/>
                  </a:lnTo>
                  <a:lnTo>
                    <a:pt x="500" y="1881"/>
                  </a:lnTo>
                  <a:lnTo>
                    <a:pt x="461" y="1651"/>
                  </a:lnTo>
                  <a:lnTo>
                    <a:pt x="423" y="1459"/>
                  </a:lnTo>
                  <a:lnTo>
                    <a:pt x="423" y="1113"/>
                  </a:lnTo>
                  <a:lnTo>
                    <a:pt x="461" y="845"/>
                  </a:lnTo>
                  <a:lnTo>
                    <a:pt x="500" y="653"/>
                  </a:lnTo>
                  <a:lnTo>
                    <a:pt x="538" y="576"/>
                  </a:lnTo>
                  <a:lnTo>
                    <a:pt x="615" y="499"/>
                  </a:lnTo>
                  <a:lnTo>
                    <a:pt x="653" y="499"/>
                  </a:lnTo>
                  <a:lnTo>
                    <a:pt x="7794" y="4607"/>
                  </a:lnTo>
                  <a:lnTo>
                    <a:pt x="7794" y="4146"/>
                  </a:lnTo>
                  <a:lnTo>
                    <a:pt x="1267" y="422"/>
                  </a:lnTo>
                  <a:lnTo>
                    <a:pt x="1191" y="346"/>
                  </a:lnTo>
                  <a:lnTo>
                    <a:pt x="960" y="192"/>
                  </a:lnTo>
                  <a:lnTo>
                    <a:pt x="845" y="115"/>
                  </a:lnTo>
                  <a:lnTo>
                    <a:pt x="692" y="38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FFFFFF">
                <a:alpha val="23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5;p57"/>
            <p:cNvSpPr/>
            <p:nvPr/>
          </p:nvSpPr>
          <p:spPr>
            <a:xfrm>
              <a:off x="4727448" y="3011903"/>
              <a:ext cx="399736" cy="251904"/>
            </a:xfrm>
            <a:custGeom>
              <a:avLst/>
              <a:gdLst/>
              <a:ahLst/>
              <a:cxnLst/>
              <a:rect l="l" t="t" r="r" b="b"/>
              <a:pathLst>
                <a:path w="9445" h="5952" extrusionOk="0">
                  <a:moveTo>
                    <a:pt x="9445" y="0"/>
                  </a:moveTo>
                  <a:lnTo>
                    <a:pt x="0" y="5452"/>
                  </a:lnTo>
                  <a:lnTo>
                    <a:pt x="0" y="5951"/>
                  </a:lnTo>
                  <a:lnTo>
                    <a:pt x="9445" y="423"/>
                  </a:lnTo>
                  <a:lnTo>
                    <a:pt x="9445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6;p57"/>
            <p:cNvSpPr/>
            <p:nvPr/>
          </p:nvSpPr>
          <p:spPr>
            <a:xfrm>
              <a:off x="4416552" y="2734050"/>
              <a:ext cx="417614" cy="238881"/>
            </a:xfrm>
            <a:custGeom>
              <a:avLst/>
              <a:gdLst/>
              <a:ahLst/>
              <a:cxnLst/>
              <a:rect l="l" t="t" r="r" b="b"/>
              <a:pathLst>
                <a:path w="9868" h="5568" extrusionOk="0">
                  <a:moveTo>
                    <a:pt x="9522" y="0"/>
                  </a:moveTo>
                  <a:lnTo>
                    <a:pt x="9406" y="39"/>
                  </a:lnTo>
                  <a:lnTo>
                    <a:pt x="9253" y="77"/>
                  </a:lnTo>
                  <a:lnTo>
                    <a:pt x="8907" y="269"/>
                  </a:lnTo>
                  <a:lnTo>
                    <a:pt x="7832" y="883"/>
                  </a:lnTo>
                  <a:lnTo>
                    <a:pt x="4607" y="2765"/>
                  </a:lnTo>
                  <a:lnTo>
                    <a:pt x="0" y="5452"/>
                  </a:lnTo>
                  <a:lnTo>
                    <a:pt x="499" y="5567"/>
                  </a:lnTo>
                  <a:lnTo>
                    <a:pt x="9867" y="192"/>
                  </a:lnTo>
                  <a:lnTo>
                    <a:pt x="9829" y="116"/>
                  </a:lnTo>
                  <a:lnTo>
                    <a:pt x="9752" y="77"/>
                  </a:lnTo>
                  <a:lnTo>
                    <a:pt x="9714" y="39"/>
                  </a:lnTo>
                  <a:lnTo>
                    <a:pt x="9598" y="39"/>
                  </a:lnTo>
                  <a:lnTo>
                    <a:pt x="9522" y="0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7;p57"/>
            <p:cNvSpPr/>
            <p:nvPr/>
          </p:nvSpPr>
          <p:spPr>
            <a:xfrm>
              <a:off x="4727448" y="2909523"/>
              <a:ext cx="396477" cy="250295"/>
            </a:xfrm>
            <a:custGeom>
              <a:avLst/>
              <a:gdLst/>
              <a:ahLst/>
              <a:cxnLst/>
              <a:rect l="l" t="t" r="r" b="b"/>
              <a:pathLst>
                <a:path w="9368" h="5914" extrusionOk="0">
                  <a:moveTo>
                    <a:pt x="9368" y="1"/>
                  </a:moveTo>
                  <a:lnTo>
                    <a:pt x="0" y="5452"/>
                  </a:lnTo>
                  <a:lnTo>
                    <a:pt x="0" y="5913"/>
                  </a:lnTo>
                  <a:lnTo>
                    <a:pt x="9368" y="423"/>
                  </a:lnTo>
                  <a:lnTo>
                    <a:pt x="9368" y="1"/>
                  </a:lnTo>
                  <a:close/>
                </a:path>
              </a:pathLst>
            </a:custGeom>
            <a:solidFill>
              <a:srgbClr val="144356">
                <a:alpha val="21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35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49687"/>
            <a:ext cx="10353762" cy="970450"/>
          </a:xfrm>
        </p:spPr>
        <p:txBody>
          <a:bodyPr/>
          <a:lstStyle/>
          <a:p>
            <a:r>
              <a:rPr lang="en-US" dirty="0" smtClean="0"/>
              <a:t>SCOPES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24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ser-friendly design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Administrative control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 Search and </a:t>
            </a:r>
            <a:r>
              <a:rPr lang="en-IN" sz="24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Categories and </a:t>
            </a:r>
            <a:r>
              <a:rPr lang="en-IN" sz="24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Diversity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Detailed Book </a:t>
            </a:r>
            <a:r>
              <a:rPr lang="en-IN" sz="24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Reviews and Ratings System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 Availability and Purchase </a:t>
            </a:r>
            <a:r>
              <a:rPr lang="en-US" sz="24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Transactions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416675" y="934912"/>
            <a:ext cx="3683358" cy="1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081233" y="947791"/>
            <a:ext cx="365974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" name="Google Shape;1513;p44"/>
          <p:cNvGrpSpPr/>
          <p:nvPr/>
        </p:nvGrpSpPr>
        <p:grpSpPr>
          <a:xfrm>
            <a:off x="8165207" y="2987898"/>
            <a:ext cx="3765063" cy="3632963"/>
            <a:chOff x="4986263" y="1018013"/>
            <a:chExt cx="3448125" cy="3107475"/>
          </a:xfrm>
        </p:grpSpPr>
        <p:cxnSp>
          <p:nvCxnSpPr>
            <p:cNvPr id="9" name="Google Shape;1514;p44"/>
            <p:cNvCxnSpPr/>
            <p:nvPr/>
          </p:nvCxnSpPr>
          <p:spPr>
            <a:xfrm>
              <a:off x="5072045" y="3936140"/>
              <a:ext cx="3276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" name="Google Shape;1515;p44"/>
            <p:cNvGrpSpPr/>
            <p:nvPr/>
          </p:nvGrpSpPr>
          <p:grpSpPr>
            <a:xfrm>
              <a:off x="4986263" y="1018013"/>
              <a:ext cx="3448125" cy="3107475"/>
              <a:chOff x="4982650" y="1018013"/>
              <a:chExt cx="3448125" cy="3107475"/>
            </a:xfrm>
          </p:grpSpPr>
          <p:sp>
            <p:nvSpPr>
              <p:cNvPr id="11" name="Google Shape;1516;p44"/>
              <p:cNvSpPr/>
              <p:nvPr/>
            </p:nvSpPr>
            <p:spPr>
              <a:xfrm>
                <a:off x="5493075" y="3913738"/>
                <a:ext cx="213800" cy="201525"/>
              </a:xfrm>
              <a:custGeom>
                <a:avLst/>
                <a:gdLst/>
                <a:ahLst/>
                <a:cxnLst/>
                <a:rect l="l" t="t" r="r" b="b"/>
                <a:pathLst>
                  <a:path w="8552" h="8061" extrusionOk="0">
                    <a:moveTo>
                      <a:pt x="4992" y="0"/>
                    </a:moveTo>
                    <a:lnTo>
                      <a:pt x="4951" y="3233"/>
                    </a:lnTo>
                    <a:lnTo>
                      <a:pt x="4010" y="4296"/>
                    </a:lnTo>
                    <a:lnTo>
                      <a:pt x="3314" y="4747"/>
                    </a:lnTo>
                    <a:lnTo>
                      <a:pt x="1882" y="5728"/>
                    </a:lnTo>
                    <a:lnTo>
                      <a:pt x="1146" y="6301"/>
                    </a:lnTo>
                    <a:lnTo>
                      <a:pt x="491" y="6833"/>
                    </a:lnTo>
                    <a:lnTo>
                      <a:pt x="246" y="7079"/>
                    </a:lnTo>
                    <a:lnTo>
                      <a:pt x="82" y="7283"/>
                    </a:lnTo>
                    <a:lnTo>
                      <a:pt x="0" y="7447"/>
                    </a:lnTo>
                    <a:lnTo>
                      <a:pt x="0" y="7488"/>
                    </a:lnTo>
                    <a:lnTo>
                      <a:pt x="41" y="7570"/>
                    </a:lnTo>
                    <a:lnTo>
                      <a:pt x="123" y="7651"/>
                    </a:lnTo>
                    <a:lnTo>
                      <a:pt x="205" y="7733"/>
                    </a:lnTo>
                    <a:lnTo>
                      <a:pt x="573" y="7897"/>
                    </a:lnTo>
                    <a:lnTo>
                      <a:pt x="1023" y="7979"/>
                    </a:lnTo>
                    <a:lnTo>
                      <a:pt x="1596" y="8061"/>
                    </a:lnTo>
                    <a:lnTo>
                      <a:pt x="2210" y="8061"/>
                    </a:lnTo>
                    <a:lnTo>
                      <a:pt x="2946" y="7979"/>
                    </a:lnTo>
                    <a:lnTo>
                      <a:pt x="3724" y="7815"/>
                    </a:lnTo>
                    <a:lnTo>
                      <a:pt x="4542" y="7570"/>
                    </a:lnTo>
                    <a:lnTo>
                      <a:pt x="5360" y="7283"/>
                    </a:lnTo>
                    <a:lnTo>
                      <a:pt x="6097" y="7038"/>
                    </a:lnTo>
                    <a:lnTo>
                      <a:pt x="7283" y="6751"/>
                    </a:lnTo>
                    <a:lnTo>
                      <a:pt x="8061" y="6588"/>
                    </a:lnTo>
                    <a:lnTo>
                      <a:pt x="8347" y="6547"/>
                    </a:lnTo>
                    <a:lnTo>
                      <a:pt x="8470" y="6097"/>
                    </a:lnTo>
                    <a:lnTo>
                      <a:pt x="8552" y="5565"/>
                    </a:lnTo>
                    <a:lnTo>
                      <a:pt x="8552" y="5074"/>
                    </a:lnTo>
                    <a:lnTo>
                      <a:pt x="8511" y="4583"/>
                    </a:lnTo>
                    <a:lnTo>
                      <a:pt x="8429" y="3846"/>
                    </a:lnTo>
                    <a:lnTo>
                      <a:pt x="8347" y="3519"/>
                    </a:lnTo>
                    <a:lnTo>
                      <a:pt x="83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517;p44"/>
              <p:cNvSpPr/>
              <p:nvPr/>
            </p:nvSpPr>
            <p:spPr>
              <a:xfrm>
                <a:off x="6124175" y="3912713"/>
                <a:ext cx="21280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8143" extrusionOk="0">
                    <a:moveTo>
                      <a:pt x="287" y="1"/>
                    </a:moveTo>
                    <a:lnTo>
                      <a:pt x="246" y="3519"/>
                    </a:lnTo>
                    <a:lnTo>
                      <a:pt x="164" y="3806"/>
                    </a:lnTo>
                    <a:lnTo>
                      <a:pt x="42" y="4583"/>
                    </a:lnTo>
                    <a:lnTo>
                      <a:pt x="1" y="5033"/>
                    </a:lnTo>
                    <a:lnTo>
                      <a:pt x="1" y="5565"/>
                    </a:lnTo>
                    <a:lnTo>
                      <a:pt x="42" y="6056"/>
                    </a:lnTo>
                    <a:lnTo>
                      <a:pt x="164" y="6506"/>
                    </a:lnTo>
                    <a:lnTo>
                      <a:pt x="451" y="6547"/>
                    </a:lnTo>
                    <a:lnTo>
                      <a:pt x="1228" y="6711"/>
                    </a:lnTo>
                    <a:lnTo>
                      <a:pt x="2456" y="7038"/>
                    </a:lnTo>
                    <a:lnTo>
                      <a:pt x="3151" y="7283"/>
                    </a:lnTo>
                    <a:lnTo>
                      <a:pt x="3970" y="7570"/>
                    </a:lnTo>
                    <a:lnTo>
                      <a:pt x="4788" y="7856"/>
                    </a:lnTo>
                    <a:lnTo>
                      <a:pt x="5565" y="8020"/>
                    </a:lnTo>
                    <a:lnTo>
                      <a:pt x="6302" y="8143"/>
                    </a:lnTo>
                    <a:lnTo>
                      <a:pt x="6956" y="8143"/>
                    </a:lnTo>
                    <a:lnTo>
                      <a:pt x="7488" y="8102"/>
                    </a:lnTo>
                    <a:lnTo>
                      <a:pt x="7938" y="7979"/>
                    </a:lnTo>
                    <a:lnTo>
                      <a:pt x="8307" y="7856"/>
                    </a:lnTo>
                    <a:lnTo>
                      <a:pt x="8429" y="7733"/>
                    </a:lnTo>
                    <a:lnTo>
                      <a:pt x="8511" y="7652"/>
                    </a:lnTo>
                    <a:lnTo>
                      <a:pt x="8511" y="7611"/>
                    </a:lnTo>
                    <a:lnTo>
                      <a:pt x="8511" y="7529"/>
                    </a:lnTo>
                    <a:lnTo>
                      <a:pt x="8429" y="7365"/>
                    </a:lnTo>
                    <a:lnTo>
                      <a:pt x="8266" y="7161"/>
                    </a:lnTo>
                    <a:lnTo>
                      <a:pt x="8020" y="6915"/>
                    </a:lnTo>
                    <a:lnTo>
                      <a:pt x="7406" y="6383"/>
                    </a:lnTo>
                    <a:lnTo>
                      <a:pt x="6670" y="5810"/>
                    </a:lnTo>
                    <a:lnTo>
                      <a:pt x="5238" y="4788"/>
                    </a:lnTo>
                    <a:lnTo>
                      <a:pt x="4583" y="4337"/>
                    </a:lnTo>
                    <a:lnTo>
                      <a:pt x="3642" y="3274"/>
                    </a:lnTo>
                    <a:lnTo>
                      <a:pt x="3642" y="41"/>
                    </a:lnTo>
                    <a:lnTo>
                      <a:pt x="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518;p44"/>
              <p:cNvSpPr/>
              <p:nvPr/>
            </p:nvSpPr>
            <p:spPr>
              <a:xfrm>
                <a:off x="4982650" y="1242013"/>
                <a:ext cx="3448125" cy="2110200"/>
              </a:xfrm>
              <a:custGeom>
                <a:avLst/>
                <a:gdLst/>
                <a:ahLst/>
                <a:cxnLst/>
                <a:rect l="l" t="t" r="r" b="b"/>
                <a:pathLst>
                  <a:path w="137925" h="84408" extrusionOk="0">
                    <a:moveTo>
                      <a:pt x="65546" y="0"/>
                    </a:moveTo>
                    <a:lnTo>
                      <a:pt x="63910" y="41"/>
                    </a:lnTo>
                    <a:lnTo>
                      <a:pt x="62273" y="123"/>
                    </a:lnTo>
                    <a:lnTo>
                      <a:pt x="60637" y="205"/>
                    </a:lnTo>
                    <a:lnTo>
                      <a:pt x="59000" y="328"/>
                    </a:lnTo>
                    <a:lnTo>
                      <a:pt x="57404" y="491"/>
                    </a:lnTo>
                    <a:lnTo>
                      <a:pt x="55768" y="655"/>
                    </a:lnTo>
                    <a:lnTo>
                      <a:pt x="54172" y="900"/>
                    </a:lnTo>
                    <a:lnTo>
                      <a:pt x="52617" y="1105"/>
                    </a:lnTo>
                    <a:lnTo>
                      <a:pt x="51022" y="1391"/>
                    </a:lnTo>
                    <a:lnTo>
                      <a:pt x="49467" y="1678"/>
                    </a:lnTo>
                    <a:lnTo>
                      <a:pt x="47912" y="1964"/>
                    </a:lnTo>
                    <a:lnTo>
                      <a:pt x="46398" y="2292"/>
                    </a:lnTo>
                    <a:lnTo>
                      <a:pt x="44884" y="2660"/>
                    </a:lnTo>
                    <a:lnTo>
                      <a:pt x="43371" y="3069"/>
                    </a:lnTo>
                    <a:lnTo>
                      <a:pt x="41857" y="3478"/>
                    </a:lnTo>
                    <a:lnTo>
                      <a:pt x="40425" y="3928"/>
                    </a:lnTo>
                    <a:lnTo>
                      <a:pt x="38952" y="4378"/>
                    </a:lnTo>
                    <a:lnTo>
                      <a:pt x="37520" y="4869"/>
                    </a:lnTo>
                    <a:lnTo>
                      <a:pt x="36088" y="5360"/>
                    </a:lnTo>
                    <a:lnTo>
                      <a:pt x="34697" y="5933"/>
                    </a:lnTo>
                    <a:lnTo>
                      <a:pt x="33305" y="6465"/>
                    </a:lnTo>
                    <a:lnTo>
                      <a:pt x="31955" y="7079"/>
                    </a:lnTo>
                    <a:lnTo>
                      <a:pt x="30605" y="7692"/>
                    </a:lnTo>
                    <a:lnTo>
                      <a:pt x="29296" y="8347"/>
                    </a:lnTo>
                    <a:lnTo>
                      <a:pt x="27987" y="9002"/>
                    </a:lnTo>
                    <a:lnTo>
                      <a:pt x="26718" y="9697"/>
                    </a:lnTo>
                    <a:lnTo>
                      <a:pt x="25450" y="10393"/>
                    </a:lnTo>
                    <a:lnTo>
                      <a:pt x="24222" y="11129"/>
                    </a:lnTo>
                    <a:lnTo>
                      <a:pt x="22995" y="11906"/>
                    </a:lnTo>
                    <a:lnTo>
                      <a:pt x="21808" y="12684"/>
                    </a:lnTo>
                    <a:lnTo>
                      <a:pt x="20663" y="13502"/>
                    </a:lnTo>
                    <a:lnTo>
                      <a:pt x="19517" y="14361"/>
                    </a:lnTo>
                    <a:lnTo>
                      <a:pt x="18412" y="15221"/>
                    </a:lnTo>
                    <a:lnTo>
                      <a:pt x="17349" y="16080"/>
                    </a:lnTo>
                    <a:lnTo>
                      <a:pt x="16285" y="16980"/>
                    </a:lnTo>
                    <a:lnTo>
                      <a:pt x="15262" y="17921"/>
                    </a:lnTo>
                    <a:lnTo>
                      <a:pt x="14239" y="18903"/>
                    </a:lnTo>
                    <a:lnTo>
                      <a:pt x="13298" y="19885"/>
                    </a:lnTo>
                    <a:lnTo>
                      <a:pt x="12357" y="20867"/>
                    </a:lnTo>
                    <a:lnTo>
                      <a:pt x="11457" y="21890"/>
                    </a:lnTo>
                    <a:lnTo>
                      <a:pt x="10557" y="22953"/>
                    </a:lnTo>
                    <a:lnTo>
                      <a:pt x="9698" y="24017"/>
                    </a:lnTo>
                    <a:lnTo>
                      <a:pt x="8879" y="25122"/>
                    </a:lnTo>
                    <a:lnTo>
                      <a:pt x="8102" y="26268"/>
                    </a:lnTo>
                    <a:lnTo>
                      <a:pt x="7365" y="27413"/>
                    </a:lnTo>
                    <a:lnTo>
                      <a:pt x="6629" y="28559"/>
                    </a:lnTo>
                    <a:lnTo>
                      <a:pt x="5933" y="29786"/>
                    </a:lnTo>
                    <a:lnTo>
                      <a:pt x="5279" y="30973"/>
                    </a:lnTo>
                    <a:lnTo>
                      <a:pt x="4665" y="32241"/>
                    </a:lnTo>
                    <a:lnTo>
                      <a:pt x="4092" y="33509"/>
                    </a:lnTo>
                    <a:lnTo>
                      <a:pt x="3560" y="34778"/>
                    </a:lnTo>
                    <a:lnTo>
                      <a:pt x="3028" y="36087"/>
                    </a:lnTo>
                    <a:lnTo>
                      <a:pt x="2578" y="37396"/>
                    </a:lnTo>
                    <a:lnTo>
                      <a:pt x="2128" y="38787"/>
                    </a:lnTo>
                    <a:lnTo>
                      <a:pt x="1760" y="40138"/>
                    </a:lnTo>
                    <a:lnTo>
                      <a:pt x="1392" y="41529"/>
                    </a:lnTo>
                    <a:lnTo>
                      <a:pt x="1065" y="42961"/>
                    </a:lnTo>
                    <a:lnTo>
                      <a:pt x="778" y="44393"/>
                    </a:lnTo>
                    <a:lnTo>
                      <a:pt x="574" y="45866"/>
                    </a:lnTo>
                    <a:lnTo>
                      <a:pt x="369" y="47380"/>
                    </a:lnTo>
                    <a:lnTo>
                      <a:pt x="205" y="48893"/>
                    </a:lnTo>
                    <a:lnTo>
                      <a:pt x="123" y="50407"/>
                    </a:lnTo>
                    <a:lnTo>
                      <a:pt x="42" y="51962"/>
                    </a:lnTo>
                    <a:lnTo>
                      <a:pt x="1" y="53558"/>
                    </a:lnTo>
                    <a:lnTo>
                      <a:pt x="42" y="55153"/>
                    </a:lnTo>
                    <a:lnTo>
                      <a:pt x="123" y="56749"/>
                    </a:lnTo>
                    <a:lnTo>
                      <a:pt x="205" y="58386"/>
                    </a:lnTo>
                    <a:lnTo>
                      <a:pt x="410" y="59899"/>
                    </a:lnTo>
                    <a:lnTo>
                      <a:pt x="655" y="61372"/>
                    </a:lnTo>
                    <a:lnTo>
                      <a:pt x="942" y="62804"/>
                    </a:lnTo>
                    <a:lnTo>
                      <a:pt x="1310" y="64195"/>
                    </a:lnTo>
                    <a:lnTo>
                      <a:pt x="1719" y="65505"/>
                    </a:lnTo>
                    <a:lnTo>
                      <a:pt x="2169" y="66732"/>
                    </a:lnTo>
                    <a:lnTo>
                      <a:pt x="2701" y="67919"/>
                    </a:lnTo>
                    <a:lnTo>
                      <a:pt x="3233" y="69064"/>
                    </a:lnTo>
                    <a:lnTo>
                      <a:pt x="3847" y="70169"/>
                    </a:lnTo>
                    <a:lnTo>
                      <a:pt x="4542" y="71233"/>
                    </a:lnTo>
                    <a:lnTo>
                      <a:pt x="5238" y="72215"/>
                    </a:lnTo>
                    <a:lnTo>
                      <a:pt x="5974" y="73156"/>
                    </a:lnTo>
                    <a:lnTo>
                      <a:pt x="6752" y="74056"/>
                    </a:lnTo>
                    <a:lnTo>
                      <a:pt x="7611" y="74915"/>
                    </a:lnTo>
                    <a:lnTo>
                      <a:pt x="8470" y="75692"/>
                    </a:lnTo>
                    <a:lnTo>
                      <a:pt x="9370" y="76470"/>
                    </a:lnTo>
                    <a:lnTo>
                      <a:pt x="10311" y="77165"/>
                    </a:lnTo>
                    <a:lnTo>
                      <a:pt x="11293" y="77861"/>
                    </a:lnTo>
                    <a:lnTo>
                      <a:pt x="12275" y="78475"/>
                    </a:lnTo>
                    <a:lnTo>
                      <a:pt x="13339" y="79088"/>
                    </a:lnTo>
                    <a:lnTo>
                      <a:pt x="14403" y="79661"/>
                    </a:lnTo>
                    <a:lnTo>
                      <a:pt x="15507" y="80152"/>
                    </a:lnTo>
                    <a:lnTo>
                      <a:pt x="16612" y="80643"/>
                    </a:lnTo>
                    <a:lnTo>
                      <a:pt x="17758" y="81093"/>
                    </a:lnTo>
                    <a:lnTo>
                      <a:pt x="18903" y="81502"/>
                    </a:lnTo>
                    <a:lnTo>
                      <a:pt x="20090" y="81871"/>
                    </a:lnTo>
                    <a:lnTo>
                      <a:pt x="21317" y="82239"/>
                    </a:lnTo>
                    <a:lnTo>
                      <a:pt x="22545" y="82566"/>
                    </a:lnTo>
                    <a:lnTo>
                      <a:pt x="23772" y="82853"/>
                    </a:lnTo>
                    <a:lnTo>
                      <a:pt x="25000" y="83098"/>
                    </a:lnTo>
                    <a:lnTo>
                      <a:pt x="26268" y="83344"/>
                    </a:lnTo>
                    <a:lnTo>
                      <a:pt x="27577" y="83548"/>
                    </a:lnTo>
                    <a:lnTo>
                      <a:pt x="28846" y="83712"/>
                    </a:lnTo>
                    <a:lnTo>
                      <a:pt x="31423" y="84039"/>
                    </a:lnTo>
                    <a:lnTo>
                      <a:pt x="34042" y="84244"/>
                    </a:lnTo>
                    <a:lnTo>
                      <a:pt x="36661" y="84366"/>
                    </a:lnTo>
                    <a:lnTo>
                      <a:pt x="39238" y="84407"/>
                    </a:lnTo>
                    <a:lnTo>
                      <a:pt x="41857" y="84407"/>
                    </a:lnTo>
                    <a:lnTo>
                      <a:pt x="44393" y="84366"/>
                    </a:lnTo>
                    <a:lnTo>
                      <a:pt x="46889" y="84285"/>
                    </a:lnTo>
                    <a:lnTo>
                      <a:pt x="49303" y="84162"/>
                    </a:lnTo>
                    <a:lnTo>
                      <a:pt x="51676" y="83998"/>
                    </a:lnTo>
                    <a:lnTo>
                      <a:pt x="56136" y="83671"/>
                    </a:lnTo>
                    <a:lnTo>
                      <a:pt x="60146" y="83344"/>
                    </a:lnTo>
                    <a:lnTo>
                      <a:pt x="63583" y="83098"/>
                    </a:lnTo>
                    <a:lnTo>
                      <a:pt x="65260" y="83057"/>
                    </a:lnTo>
                    <a:lnTo>
                      <a:pt x="67101" y="83057"/>
                    </a:lnTo>
                    <a:lnTo>
                      <a:pt x="69106" y="83139"/>
                    </a:lnTo>
                    <a:lnTo>
                      <a:pt x="71275" y="83221"/>
                    </a:lnTo>
                    <a:lnTo>
                      <a:pt x="75980" y="83466"/>
                    </a:lnTo>
                    <a:lnTo>
                      <a:pt x="81094" y="83753"/>
                    </a:lnTo>
                    <a:lnTo>
                      <a:pt x="83795" y="83834"/>
                    </a:lnTo>
                    <a:lnTo>
                      <a:pt x="86577" y="83916"/>
                    </a:lnTo>
                    <a:lnTo>
                      <a:pt x="89400" y="83957"/>
                    </a:lnTo>
                    <a:lnTo>
                      <a:pt x="92264" y="83957"/>
                    </a:lnTo>
                    <a:lnTo>
                      <a:pt x="95169" y="83875"/>
                    </a:lnTo>
                    <a:lnTo>
                      <a:pt x="98074" y="83712"/>
                    </a:lnTo>
                    <a:lnTo>
                      <a:pt x="100979" y="83466"/>
                    </a:lnTo>
                    <a:lnTo>
                      <a:pt x="102411" y="83303"/>
                    </a:lnTo>
                    <a:lnTo>
                      <a:pt x="103884" y="83139"/>
                    </a:lnTo>
                    <a:lnTo>
                      <a:pt x="105316" y="82893"/>
                    </a:lnTo>
                    <a:lnTo>
                      <a:pt x="106748" y="82689"/>
                    </a:lnTo>
                    <a:lnTo>
                      <a:pt x="108139" y="82402"/>
                    </a:lnTo>
                    <a:lnTo>
                      <a:pt x="109571" y="82116"/>
                    </a:lnTo>
                    <a:lnTo>
                      <a:pt x="110962" y="81748"/>
                    </a:lnTo>
                    <a:lnTo>
                      <a:pt x="112312" y="81380"/>
                    </a:lnTo>
                    <a:lnTo>
                      <a:pt x="113703" y="81011"/>
                    </a:lnTo>
                    <a:lnTo>
                      <a:pt x="115013" y="80561"/>
                    </a:lnTo>
                    <a:lnTo>
                      <a:pt x="116363" y="80070"/>
                    </a:lnTo>
                    <a:lnTo>
                      <a:pt x="117631" y="79538"/>
                    </a:lnTo>
                    <a:lnTo>
                      <a:pt x="118940" y="79007"/>
                    </a:lnTo>
                    <a:lnTo>
                      <a:pt x="120168" y="78393"/>
                    </a:lnTo>
                    <a:lnTo>
                      <a:pt x="121395" y="77738"/>
                    </a:lnTo>
                    <a:lnTo>
                      <a:pt x="122582" y="77043"/>
                    </a:lnTo>
                    <a:lnTo>
                      <a:pt x="123768" y="76306"/>
                    </a:lnTo>
                    <a:lnTo>
                      <a:pt x="124873" y="75529"/>
                    </a:lnTo>
                    <a:lnTo>
                      <a:pt x="125978" y="74670"/>
                    </a:lnTo>
                    <a:lnTo>
                      <a:pt x="127042" y="73769"/>
                    </a:lnTo>
                    <a:lnTo>
                      <a:pt x="128065" y="72828"/>
                    </a:lnTo>
                    <a:lnTo>
                      <a:pt x="129046" y="71846"/>
                    </a:lnTo>
                    <a:lnTo>
                      <a:pt x="129988" y="70783"/>
                    </a:lnTo>
                    <a:lnTo>
                      <a:pt x="130888" y="69678"/>
                    </a:lnTo>
                    <a:lnTo>
                      <a:pt x="131747" y="68491"/>
                    </a:lnTo>
                    <a:lnTo>
                      <a:pt x="132565" y="67264"/>
                    </a:lnTo>
                    <a:lnTo>
                      <a:pt x="133302" y="65996"/>
                    </a:lnTo>
                    <a:lnTo>
                      <a:pt x="134038" y="64645"/>
                    </a:lnTo>
                    <a:lnTo>
                      <a:pt x="134693" y="63213"/>
                    </a:lnTo>
                    <a:lnTo>
                      <a:pt x="135306" y="61741"/>
                    </a:lnTo>
                    <a:lnTo>
                      <a:pt x="135838" y="60186"/>
                    </a:lnTo>
                    <a:lnTo>
                      <a:pt x="136329" y="58590"/>
                    </a:lnTo>
                    <a:lnTo>
                      <a:pt x="136779" y="56872"/>
                    </a:lnTo>
                    <a:lnTo>
                      <a:pt x="137148" y="55112"/>
                    </a:lnTo>
                    <a:lnTo>
                      <a:pt x="137475" y="53353"/>
                    </a:lnTo>
                    <a:lnTo>
                      <a:pt x="137680" y="51594"/>
                    </a:lnTo>
                    <a:lnTo>
                      <a:pt x="137843" y="49875"/>
                    </a:lnTo>
                    <a:lnTo>
                      <a:pt x="137925" y="48198"/>
                    </a:lnTo>
                    <a:lnTo>
                      <a:pt x="137925" y="46520"/>
                    </a:lnTo>
                    <a:lnTo>
                      <a:pt x="137843" y="44884"/>
                    </a:lnTo>
                    <a:lnTo>
                      <a:pt x="137680" y="43288"/>
                    </a:lnTo>
                    <a:lnTo>
                      <a:pt x="137475" y="41692"/>
                    </a:lnTo>
                    <a:lnTo>
                      <a:pt x="137189" y="40179"/>
                    </a:lnTo>
                    <a:lnTo>
                      <a:pt x="136861" y="38624"/>
                    </a:lnTo>
                    <a:lnTo>
                      <a:pt x="136452" y="37151"/>
                    </a:lnTo>
                    <a:lnTo>
                      <a:pt x="135961" y="35678"/>
                    </a:lnTo>
                    <a:lnTo>
                      <a:pt x="135429" y="34246"/>
                    </a:lnTo>
                    <a:lnTo>
                      <a:pt x="134815" y="32855"/>
                    </a:lnTo>
                    <a:lnTo>
                      <a:pt x="134161" y="31464"/>
                    </a:lnTo>
                    <a:lnTo>
                      <a:pt x="133424" y="30154"/>
                    </a:lnTo>
                    <a:lnTo>
                      <a:pt x="132647" y="28804"/>
                    </a:lnTo>
                    <a:lnTo>
                      <a:pt x="131829" y="27536"/>
                    </a:lnTo>
                    <a:lnTo>
                      <a:pt x="130929" y="26268"/>
                    </a:lnTo>
                    <a:lnTo>
                      <a:pt x="130028" y="25040"/>
                    </a:lnTo>
                    <a:lnTo>
                      <a:pt x="129046" y="23854"/>
                    </a:lnTo>
                    <a:lnTo>
                      <a:pt x="128024" y="22667"/>
                    </a:lnTo>
                    <a:lnTo>
                      <a:pt x="126919" y="21521"/>
                    </a:lnTo>
                    <a:lnTo>
                      <a:pt x="125814" y="20417"/>
                    </a:lnTo>
                    <a:lnTo>
                      <a:pt x="124628" y="19353"/>
                    </a:lnTo>
                    <a:lnTo>
                      <a:pt x="123441" y="18289"/>
                    </a:lnTo>
                    <a:lnTo>
                      <a:pt x="122173" y="17266"/>
                    </a:lnTo>
                    <a:lnTo>
                      <a:pt x="120904" y="16284"/>
                    </a:lnTo>
                    <a:lnTo>
                      <a:pt x="119595" y="15302"/>
                    </a:lnTo>
                    <a:lnTo>
                      <a:pt x="118245" y="14361"/>
                    </a:lnTo>
                    <a:lnTo>
                      <a:pt x="116854" y="13461"/>
                    </a:lnTo>
                    <a:lnTo>
                      <a:pt x="115422" y="12561"/>
                    </a:lnTo>
                    <a:lnTo>
                      <a:pt x="113949" y="11743"/>
                    </a:lnTo>
                    <a:lnTo>
                      <a:pt x="112476" y="10925"/>
                    </a:lnTo>
                    <a:lnTo>
                      <a:pt x="110962" y="10106"/>
                    </a:lnTo>
                    <a:lnTo>
                      <a:pt x="109448" y="9370"/>
                    </a:lnTo>
                    <a:lnTo>
                      <a:pt x="107853" y="8633"/>
                    </a:lnTo>
                    <a:lnTo>
                      <a:pt x="106298" y="7938"/>
                    </a:lnTo>
                    <a:lnTo>
                      <a:pt x="104702" y="7242"/>
                    </a:lnTo>
                    <a:lnTo>
                      <a:pt x="103065" y="6628"/>
                    </a:lnTo>
                    <a:lnTo>
                      <a:pt x="101429" y="6015"/>
                    </a:lnTo>
                    <a:lnTo>
                      <a:pt x="99751" y="5401"/>
                    </a:lnTo>
                    <a:lnTo>
                      <a:pt x="98074" y="4869"/>
                    </a:lnTo>
                    <a:lnTo>
                      <a:pt x="96396" y="4337"/>
                    </a:lnTo>
                    <a:lnTo>
                      <a:pt x="94678" y="3846"/>
                    </a:lnTo>
                    <a:lnTo>
                      <a:pt x="93000" y="3396"/>
                    </a:lnTo>
                    <a:lnTo>
                      <a:pt x="91282" y="2946"/>
                    </a:lnTo>
                    <a:lnTo>
                      <a:pt x="89564" y="2537"/>
                    </a:lnTo>
                    <a:lnTo>
                      <a:pt x="87804" y="2169"/>
                    </a:lnTo>
                    <a:lnTo>
                      <a:pt x="86086" y="1801"/>
                    </a:lnTo>
                    <a:lnTo>
                      <a:pt x="84326" y="1514"/>
                    </a:lnTo>
                    <a:lnTo>
                      <a:pt x="82608" y="1228"/>
                    </a:lnTo>
                    <a:lnTo>
                      <a:pt x="80890" y="941"/>
                    </a:lnTo>
                    <a:lnTo>
                      <a:pt x="79130" y="737"/>
                    </a:lnTo>
                    <a:lnTo>
                      <a:pt x="77412" y="532"/>
                    </a:lnTo>
                    <a:lnTo>
                      <a:pt x="75693" y="369"/>
                    </a:lnTo>
                    <a:lnTo>
                      <a:pt x="73975" y="246"/>
                    </a:lnTo>
                    <a:lnTo>
                      <a:pt x="72257" y="123"/>
                    </a:lnTo>
                    <a:lnTo>
                      <a:pt x="70579" y="41"/>
                    </a:lnTo>
                    <a:lnTo>
                      <a:pt x="688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519;p44"/>
              <p:cNvSpPr/>
              <p:nvPr/>
            </p:nvSpPr>
            <p:spPr>
              <a:xfrm>
                <a:off x="6854525" y="1809688"/>
                <a:ext cx="1007550" cy="763100"/>
              </a:xfrm>
              <a:custGeom>
                <a:avLst/>
                <a:gdLst/>
                <a:ahLst/>
                <a:cxnLst/>
                <a:rect l="l" t="t" r="r" b="b"/>
                <a:pathLst>
                  <a:path w="40302" h="30524" extrusionOk="0">
                    <a:moveTo>
                      <a:pt x="22544" y="1310"/>
                    </a:moveTo>
                    <a:lnTo>
                      <a:pt x="22544" y="13053"/>
                    </a:lnTo>
                    <a:lnTo>
                      <a:pt x="1350" y="13053"/>
                    </a:lnTo>
                    <a:lnTo>
                      <a:pt x="1350" y="1310"/>
                    </a:lnTo>
                    <a:close/>
                    <a:moveTo>
                      <a:pt x="38992" y="1310"/>
                    </a:moveTo>
                    <a:lnTo>
                      <a:pt x="38992" y="13053"/>
                    </a:lnTo>
                    <a:lnTo>
                      <a:pt x="23853" y="13053"/>
                    </a:lnTo>
                    <a:lnTo>
                      <a:pt x="23853" y="1310"/>
                    </a:lnTo>
                    <a:close/>
                    <a:moveTo>
                      <a:pt x="38992" y="14362"/>
                    </a:moveTo>
                    <a:lnTo>
                      <a:pt x="38992" y="29173"/>
                    </a:lnTo>
                    <a:lnTo>
                      <a:pt x="1350" y="29173"/>
                    </a:lnTo>
                    <a:lnTo>
                      <a:pt x="1350" y="14362"/>
                    </a:lnTo>
                    <a:close/>
                    <a:moveTo>
                      <a:pt x="0" y="1"/>
                    </a:moveTo>
                    <a:lnTo>
                      <a:pt x="0" y="30523"/>
                    </a:lnTo>
                    <a:lnTo>
                      <a:pt x="40301" y="30523"/>
                    </a:lnTo>
                    <a:lnTo>
                      <a:pt x="40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520;p44"/>
              <p:cNvSpPr/>
              <p:nvPr/>
            </p:nvSpPr>
            <p:spPr>
              <a:xfrm>
                <a:off x="6952700" y="2219863"/>
                <a:ext cx="73675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12767" extrusionOk="0">
                    <a:moveTo>
                      <a:pt x="1" y="1"/>
                    </a:moveTo>
                    <a:lnTo>
                      <a:pt x="1" y="12766"/>
                    </a:lnTo>
                    <a:lnTo>
                      <a:pt x="2947" y="12766"/>
                    </a:lnTo>
                    <a:lnTo>
                      <a:pt x="29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1521;p44"/>
              <p:cNvSpPr/>
              <p:nvPr/>
            </p:nvSpPr>
            <p:spPr>
              <a:xfrm>
                <a:off x="7035575" y="2219863"/>
                <a:ext cx="74675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12767" extrusionOk="0">
                    <a:moveTo>
                      <a:pt x="0" y="1"/>
                    </a:moveTo>
                    <a:lnTo>
                      <a:pt x="0" y="12766"/>
                    </a:lnTo>
                    <a:lnTo>
                      <a:pt x="2987" y="12766"/>
                    </a:lnTo>
                    <a:lnTo>
                      <a:pt x="29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522;p44"/>
              <p:cNvSpPr/>
              <p:nvPr/>
            </p:nvSpPr>
            <p:spPr>
              <a:xfrm>
                <a:off x="7300475" y="2219863"/>
                <a:ext cx="5835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12767" extrusionOk="0">
                    <a:moveTo>
                      <a:pt x="1" y="1"/>
                    </a:moveTo>
                    <a:lnTo>
                      <a:pt x="1" y="12766"/>
                    </a:lnTo>
                    <a:lnTo>
                      <a:pt x="2333" y="12766"/>
                    </a:lnTo>
                    <a:lnTo>
                      <a:pt x="2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523;p44"/>
              <p:cNvSpPr/>
              <p:nvPr/>
            </p:nvSpPr>
            <p:spPr>
              <a:xfrm>
                <a:off x="7637025" y="2219863"/>
                <a:ext cx="58325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2767" extrusionOk="0">
                    <a:moveTo>
                      <a:pt x="0" y="1"/>
                    </a:moveTo>
                    <a:lnTo>
                      <a:pt x="0" y="12766"/>
                    </a:lnTo>
                    <a:lnTo>
                      <a:pt x="2332" y="12766"/>
                    </a:lnTo>
                    <a:lnTo>
                      <a:pt x="233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524;p44"/>
              <p:cNvSpPr/>
              <p:nvPr/>
            </p:nvSpPr>
            <p:spPr>
              <a:xfrm>
                <a:off x="7702475" y="2267938"/>
                <a:ext cx="83900" cy="271100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0844" extrusionOk="0">
                    <a:moveTo>
                      <a:pt x="1" y="1"/>
                    </a:moveTo>
                    <a:lnTo>
                      <a:pt x="1" y="10843"/>
                    </a:lnTo>
                    <a:lnTo>
                      <a:pt x="3356" y="10843"/>
                    </a:lnTo>
                    <a:lnTo>
                      <a:pt x="335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525;p44"/>
              <p:cNvSpPr/>
              <p:nvPr/>
            </p:nvSpPr>
            <p:spPr>
              <a:xfrm>
                <a:off x="7358800" y="2191238"/>
                <a:ext cx="84925" cy="347800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3912" extrusionOk="0">
                    <a:moveTo>
                      <a:pt x="0" y="0"/>
                    </a:moveTo>
                    <a:lnTo>
                      <a:pt x="0" y="13911"/>
                    </a:lnTo>
                    <a:lnTo>
                      <a:pt x="3396" y="13911"/>
                    </a:lnTo>
                    <a:lnTo>
                      <a:pt x="3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526;p44"/>
              <p:cNvSpPr/>
              <p:nvPr/>
            </p:nvSpPr>
            <p:spPr>
              <a:xfrm>
                <a:off x="7110225" y="2210663"/>
                <a:ext cx="144250" cy="3283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13135" extrusionOk="0">
                    <a:moveTo>
                      <a:pt x="2865" y="1"/>
                    </a:moveTo>
                    <a:lnTo>
                      <a:pt x="1" y="696"/>
                    </a:lnTo>
                    <a:lnTo>
                      <a:pt x="2865" y="13134"/>
                    </a:lnTo>
                    <a:lnTo>
                      <a:pt x="5770" y="12479"/>
                    </a:lnTo>
                    <a:lnTo>
                      <a:pt x="28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527;p44"/>
              <p:cNvSpPr/>
              <p:nvPr/>
            </p:nvSpPr>
            <p:spPr>
              <a:xfrm>
                <a:off x="7298450" y="1862888"/>
                <a:ext cx="120725" cy="274150"/>
              </a:xfrm>
              <a:custGeom>
                <a:avLst/>
                <a:gdLst/>
                <a:ahLst/>
                <a:cxnLst/>
                <a:rect l="l" t="t" r="r" b="b"/>
                <a:pathLst>
                  <a:path w="4829" h="10966" extrusionOk="0">
                    <a:moveTo>
                      <a:pt x="2414" y="1"/>
                    </a:moveTo>
                    <a:lnTo>
                      <a:pt x="0" y="10393"/>
                    </a:lnTo>
                    <a:lnTo>
                      <a:pt x="2414" y="10966"/>
                    </a:lnTo>
                    <a:lnTo>
                      <a:pt x="4828" y="573"/>
                    </a:lnTo>
                    <a:lnTo>
                      <a:pt x="24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528;p44"/>
              <p:cNvSpPr/>
              <p:nvPr/>
            </p:nvSpPr>
            <p:spPr>
              <a:xfrm>
                <a:off x="7443700" y="2210663"/>
                <a:ext cx="144250" cy="3283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13135" extrusionOk="0">
                    <a:moveTo>
                      <a:pt x="2864" y="1"/>
                    </a:moveTo>
                    <a:lnTo>
                      <a:pt x="0" y="696"/>
                    </a:lnTo>
                    <a:lnTo>
                      <a:pt x="2864" y="13134"/>
                    </a:lnTo>
                    <a:lnTo>
                      <a:pt x="5769" y="12479"/>
                    </a:lnTo>
                    <a:lnTo>
                      <a:pt x="28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529;p44"/>
              <p:cNvSpPr/>
              <p:nvPr/>
            </p:nvSpPr>
            <p:spPr>
              <a:xfrm>
                <a:off x="7665650" y="1910963"/>
                <a:ext cx="120725" cy="226075"/>
              </a:xfrm>
              <a:custGeom>
                <a:avLst/>
                <a:gdLst/>
                <a:ahLst/>
                <a:cxnLst/>
                <a:rect l="l" t="t" r="r" b="b"/>
                <a:pathLst>
                  <a:path w="4829" h="9043" extrusionOk="0">
                    <a:moveTo>
                      <a:pt x="1" y="1"/>
                    </a:moveTo>
                    <a:lnTo>
                      <a:pt x="1" y="8715"/>
                    </a:lnTo>
                    <a:lnTo>
                      <a:pt x="42" y="8838"/>
                    </a:lnTo>
                    <a:lnTo>
                      <a:pt x="82" y="8920"/>
                    </a:lnTo>
                    <a:lnTo>
                      <a:pt x="205" y="9002"/>
                    </a:lnTo>
                    <a:lnTo>
                      <a:pt x="328" y="9043"/>
                    </a:lnTo>
                    <a:lnTo>
                      <a:pt x="4501" y="9043"/>
                    </a:lnTo>
                    <a:lnTo>
                      <a:pt x="4624" y="9002"/>
                    </a:lnTo>
                    <a:lnTo>
                      <a:pt x="4706" y="8920"/>
                    </a:lnTo>
                    <a:lnTo>
                      <a:pt x="4788" y="8838"/>
                    </a:lnTo>
                    <a:lnTo>
                      <a:pt x="4829" y="8715"/>
                    </a:lnTo>
                    <a:lnTo>
                      <a:pt x="48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" name="Google Shape;1530;p44"/>
              <p:cNvSpPr/>
              <p:nvPr/>
            </p:nvSpPr>
            <p:spPr>
              <a:xfrm>
                <a:off x="7507100" y="1978463"/>
                <a:ext cx="104375" cy="158575"/>
              </a:xfrm>
              <a:custGeom>
                <a:avLst/>
                <a:gdLst/>
                <a:ahLst/>
                <a:cxnLst/>
                <a:rect l="l" t="t" r="r" b="b"/>
                <a:pathLst>
                  <a:path w="4175" h="6343" extrusionOk="0">
                    <a:moveTo>
                      <a:pt x="1392" y="1"/>
                    </a:moveTo>
                    <a:lnTo>
                      <a:pt x="1351" y="165"/>
                    </a:lnTo>
                    <a:lnTo>
                      <a:pt x="1351" y="287"/>
                    </a:lnTo>
                    <a:lnTo>
                      <a:pt x="1392" y="410"/>
                    </a:lnTo>
                    <a:lnTo>
                      <a:pt x="1556" y="656"/>
                    </a:lnTo>
                    <a:lnTo>
                      <a:pt x="1228" y="860"/>
                    </a:lnTo>
                    <a:lnTo>
                      <a:pt x="983" y="1106"/>
                    </a:lnTo>
                    <a:lnTo>
                      <a:pt x="860" y="1269"/>
                    </a:lnTo>
                    <a:lnTo>
                      <a:pt x="778" y="1433"/>
                    </a:lnTo>
                    <a:lnTo>
                      <a:pt x="737" y="1597"/>
                    </a:lnTo>
                    <a:lnTo>
                      <a:pt x="696" y="1801"/>
                    </a:lnTo>
                    <a:lnTo>
                      <a:pt x="737" y="2128"/>
                    </a:lnTo>
                    <a:lnTo>
                      <a:pt x="819" y="2456"/>
                    </a:lnTo>
                    <a:lnTo>
                      <a:pt x="983" y="2742"/>
                    </a:lnTo>
                    <a:lnTo>
                      <a:pt x="1228" y="2988"/>
                    </a:lnTo>
                    <a:lnTo>
                      <a:pt x="983" y="3110"/>
                    </a:lnTo>
                    <a:lnTo>
                      <a:pt x="778" y="3274"/>
                    </a:lnTo>
                    <a:lnTo>
                      <a:pt x="574" y="3479"/>
                    </a:lnTo>
                    <a:lnTo>
                      <a:pt x="369" y="3683"/>
                    </a:lnTo>
                    <a:lnTo>
                      <a:pt x="246" y="3929"/>
                    </a:lnTo>
                    <a:lnTo>
                      <a:pt x="124" y="4174"/>
                    </a:lnTo>
                    <a:lnTo>
                      <a:pt x="42" y="4420"/>
                    </a:lnTo>
                    <a:lnTo>
                      <a:pt x="1" y="4747"/>
                    </a:lnTo>
                    <a:lnTo>
                      <a:pt x="1" y="5033"/>
                    </a:lnTo>
                    <a:lnTo>
                      <a:pt x="42" y="5320"/>
                    </a:lnTo>
                    <a:lnTo>
                      <a:pt x="83" y="5606"/>
                    </a:lnTo>
                    <a:lnTo>
                      <a:pt x="205" y="5893"/>
                    </a:lnTo>
                    <a:lnTo>
                      <a:pt x="369" y="6056"/>
                    </a:lnTo>
                    <a:lnTo>
                      <a:pt x="533" y="6220"/>
                    </a:lnTo>
                    <a:lnTo>
                      <a:pt x="778" y="6302"/>
                    </a:lnTo>
                    <a:lnTo>
                      <a:pt x="1024" y="6343"/>
                    </a:lnTo>
                    <a:lnTo>
                      <a:pt x="3151" y="6343"/>
                    </a:lnTo>
                    <a:lnTo>
                      <a:pt x="3438" y="6302"/>
                    </a:lnTo>
                    <a:lnTo>
                      <a:pt x="3642" y="6179"/>
                    </a:lnTo>
                    <a:lnTo>
                      <a:pt x="3847" y="6015"/>
                    </a:lnTo>
                    <a:lnTo>
                      <a:pt x="4010" y="5811"/>
                    </a:lnTo>
                    <a:lnTo>
                      <a:pt x="4133" y="5443"/>
                    </a:lnTo>
                    <a:lnTo>
                      <a:pt x="4174" y="5115"/>
                    </a:lnTo>
                    <a:lnTo>
                      <a:pt x="4174" y="4747"/>
                    </a:lnTo>
                    <a:lnTo>
                      <a:pt x="4133" y="4420"/>
                    </a:lnTo>
                    <a:lnTo>
                      <a:pt x="4051" y="4133"/>
                    </a:lnTo>
                    <a:lnTo>
                      <a:pt x="3888" y="3847"/>
                    </a:lnTo>
                    <a:lnTo>
                      <a:pt x="3724" y="3560"/>
                    </a:lnTo>
                    <a:lnTo>
                      <a:pt x="3479" y="3356"/>
                    </a:lnTo>
                    <a:lnTo>
                      <a:pt x="3233" y="3151"/>
                    </a:lnTo>
                    <a:lnTo>
                      <a:pt x="2947" y="2988"/>
                    </a:lnTo>
                    <a:lnTo>
                      <a:pt x="3151" y="2824"/>
                    </a:lnTo>
                    <a:lnTo>
                      <a:pt x="3315" y="2579"/>
                    </a:lnTo>
                    <a:lnTo>
                      <a:pt x="3397" y="2333"/>
                    </a:lnTo>
                    <a:lnTo>
                      <a:pt x="3479" y="2047"/>
                    </a:lnTo>
                    <a:lnTo>
                      <a:pt x="3479" y="1801"/>
                    </a:lnTo>
                    <a:lnTo>
                      <a:pt x="3438" y="1597"/>
                    </a:lnTo>
                    <a:lnTo>
                      <a:pt x="3356" y="1392"/>
                    </a:lnTo>
                    <a:lnTo>
                      <a:pt x="3274" y="1187"/>
                    </a:lnTo>
                    <a:lnTo>
                      <a:pt x="3151" y="1024"/>
                    </a:lnTo>
                    <a:lnTo>
                      <a:pt x="2988" y="901"/>
                    </a:lnTo>
                    <a:lnTo>
                      <a:pt x="2824" y="737"/>
                    </a:lnTo>
                    <a:lnTo>
                      <a:pt x="2619" y="656"/>
                    </a:lnTo>
                    <a:lnTo>
                      <a:pt x="2783" y="410"/>
                    </a:lnTo>
                    <a:lnTo>
                      <a:pt x="2824" y="287"/>
                    </a:lnTo>
                    <a:lnTo>
                      <a:pt x="2824" y="165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1531;p44"/>
              <p:cNvSpPr/>
              <p:nvPr/>
            </p:nvSpPr>
            <p:spPr>
              <a:xfrm>
                <a:off x="5717075" y="1809688"/>
                <a:ext cx="1006525" cy="763100"/>
              </a:xfrm>
              <a:custGeom>
                <a:avLst/>
                <a:gdLst/>
                <a:ahLst/>
                <a:cxnLst/>
                <a:rect l="l" t="t" r="r" b="b"/>
                <a:pathLst>
                  <a:path w="40261" h="30524" extrusionOk="0">
                    <a:moveTo>
                      <a:pt x="16448" y="1310"/>
                    </a:moveTo>
                    <a:lnTo>
                      <a:pt x="16448" y="13053"/>
                    </a:lnTo>
                    <a:lnTo>
                      <a:pt x="1310" y="13053"/>
                    </a:lnTo>
                    <a:lnTo>
                      <a:pt x="1310" y="1310"/>
                    </a:lnTo>
                    <a:close/>
                    <a:moveTo>
                      <a:pt x="38952" y="1310"/>
                    </a:moveTo>
                    <a:lnTo>
                      <a:pt x="38952" y="13053"/>
                    </a:lnTo>
                    <a:lnTo>
                      <a:pt x="17758" y="13053"/>
                    </a:lnTo>
                    <a:lnTo>
                      <a:pt x="17758" y="1310"/>
                    </a:lnTo>
                    <a:close/>
                    <a:moveTo>
                      <a:pt x="38952" y="14362"/>
                    </a:moveTo>
                    <a:lnTo>
                      <a:pt x="38952" y="29173"/>
                    </a:lnTo>
                    <a:lnTo>
                      <a:pt x="1310" y="29173"/>
                    </a:lnTo>
                    <a:lnTo>
                      <a:pt x="1310" y="14362"/>
                    </a:lnTo>
                    <a:close/>
                    <a:moveTo>
                      <a:pt x="1" y="1"/>
                    </a:moveTo>
                    <a:lnTo>
                      <a:pt x="1" y="30523"/>
                    </a:lnTo>
                    <a:lnTo>
                      <a:pt x="40261" y="30523"/>
                    </a:lnTo>
                    <a:lnTo>
                      <a:pt x="402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1532;p44"/>
              <p:cNvSpPr/>
              <p:nvPr/>
            </p:nvSpPr>
            <p:spPr>
              <a:xfrm>
                <a:off x="6552775" y="2219863"/>
                <a:ext cx="73675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12767" extrusionOk="0">
                    <a:moveTo>
                      <a:pt x="0" y="1"/>
                    </a:moveTo>
                    <a:lnTo>
                      <a:pt x="0" y="12766"/>
                    </a:lnTo>
                    <a:lnTo>
                      <a:pt x="2946" y="12766"/>
                    </a:lnTo>
                    <a:lnTo>
                      <a:pt x="29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1533;p44"/>
              <p:cNvSpPr/>
              <p:nvPr/>
            </p:nvSpPr>
            <p:spPr>
              <a:xfrm>
                <a:off x="6468900" y="2219863"/>
                <a:ext cx="73650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2946" h="12767" extrusionOk="0">
                    <a:moveTo>
                      <a:pt x="0" y="1"/>
                    </a:moveTo>
                    <a:lnTo>
                      <a:pt x="0" y="12766"/>
                    </a:lnTo>
                    <a:lnTo>
                      <a:pt x="2946" y="12766"/>
                    </a:lnTo>
                    <a:lnTo>
                      <a:pt x="294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1534;p44"/>
              <p:cNvSpPr/>
              <p:nvPr/>
            </p:nvSpPr>
            <p:spPr>
              <a:xfrm>
                <a:off x="6220325" y="2219863"/>
                <a:ext cx="58325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2767" extrusionOk="0">
                    <a:moveTo>
                      <a:pt x="1" y="1"/>
                    </a:moveTo>
                    <a:lnTo>
                      <a:pt x="1" y="12766"/>
                    </a:lnTo>
                    <a:lnTo>
                      <a:pt x="2333" y="12766"/>
                    </a:lnTo>
                    <a:lnTo>
                      <a:pt x="23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" name="Google Shape;1535;p44"/>
              <p:cNvSpPr/>
              <p:nvPr/>
            </p:nvSpPr>
            <p:spPr>
              <a:xfrm>
                <a:off x="5883800" y="2219863"/>
                <a:ext cx="58325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2767" extrusionOk="0">
                    <a:moveTo>
                      <a:pt x="1" y="1"/>
                    </a:moveTo>
                    <a:lnTo>
                      <a:pt x="1" y="12766"/>
                    </a:lnTo>
                    <a:lnTo>
                      <a:pt x="2333" y="12766"/>
                    </a:lnTo>
                    <a:lnTo>
                      <a:pt x="23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1536;p44"/>
              <p:cNvSpPr/>
              <p:nvPr/>
            </p:nvSpPr>
            <p:spPr>
              <a:xfrm>
                <a:off x="5792775" y="2267938"/>
                <a:ext cx="82875" cy="271100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0844" extrusionOk="0">
                    <a:moveTo>
                      <a:pt x="0" y="1"/>
                    </a:moveTo>
                    <a:lnTo>
                      <a:pt x="0" y="10843"/>
                    </a:lnTo>
                    <a:lnTo>
                      <a:pt x="3314" y="10843"/>
                    </a:lnTo>
                    <a:lnTo>
                      <a:pt x="33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1537;p44"/>
              <p:cNvSpPr/>
              <p:nvPr/>
            </p:nvSpPr>
            <p:spPr>
              <a:xfrm>
                <a:off x="6135425" y="2191238"/>
                <a:ext cx="84925" cy="347800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3912" extrusionOk="0">
                    <a:moveTo>
                      <a:pt x="1" y="0"/>
                    </a:moveTo>
                    <a:lnTo>
                      <a:pt x="1" y="13911"/>
                    </a:lnTo>
                    <a:lnTo>
                      <a:pt x="3397" y="13911"/>
                    </a:lnTo>
                    <a:lnTo>
                      <a:pt x="33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1538;p44"/>
              <p:cNvSpPr/>
              <p:nvPr/>
            </p:nvSpPr>
            <p:spPr>
              <a:xfrm>
                <a:off x="6324675" y="2210663"/>
                <a:ext cx="144250" cy="3283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13135" extrusionOk="0">
                    <a:moveTo>
                      <a:pt x="2864" y="1"/>
                    </a:moveTo>
                    <a:lnTo>
                      <a:pt x="0" y="12479"/>
                    </a:lnTo>
                    <a:lnTo>
                      <a:pt x="2864" y="13134"/>
                    </a:lnTo>
                    <a:lnTo>
                      <a:pt x="5769" y="696"/>
                    </a:lnTo>
                    <a:lnTo>
                      <a:pt x="286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1539;p44"/>
              <p:cNvSpPr/>
              <p:nvPr/>
            </p:nvSpPr>
            <p:spPr>
              <a:xfrm>
                <a:off x="6159975" y="1862888"/>
                <a:ext cx="120725" cy="274150"/>
              </a:xfrm>
              <a:custGeom>
                <a:avLst/>
                <a:gdLst/>
                <a:ahLst/>
                <a:cxnLst/>
                <a:rect l="l" t="t" r="r" b="b"/>
                <a:pathLst>
                  <a:path w="4829" h="10966" extrusionOk="0">
                    <a:moveTo>
                      <a:pt x="2415" y="1"/>
                    </a:moveTo>
                    <a:lnTo>
                      <a:pt x="1" y="573"/>
                    </a:lnTo>
                    <a:lnTo>
                      <a:pt x="2415" y="10966"/>
                    </a:lnTo>
                    <a:lnTo>
                      <a:pt x="4829" y="10393"/>
                    </a:lnTo>
                    <a:lnTo>
                      <a:pt x="2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1540;p44"/>
              <p:cNvSpPr/>
              <p:nvPr/>
            </p:nvSpPr>
            <p:spPr>
              <a:xfrm>
                <a:off x="5991200" y="2210663"/>
                <a:ext cx="144250" cy="3283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13135" extrusionOk="0">
                    <a:moveTo>
                      <a:pt x="2865" y="1"/>
                    </a:moveTo>
                    <a:lnTo>
                      <a:pt x="1" y="12479"/>
                    </a:lnTo>
                    <a:lnTo>
                      <a:pt x="2865" y="13134"/>
                    </a:lnTo>
                    <a:lnTo>
                      <a:pt x="5770" y="696"/>
                    </a:lnTo>
                    <a:lnTo>
                      <a:pt x="28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541;p44"/>
              <p:cNvSpPr/>
              <p:nvPr/>
            </p:nvSpPr>
            <p:spPr>
              <a:xfrm>
                <a:off x="5792775" y="1910963"/>
                <a:ext cx="119700" cy="226075"/>
              </a:xfrm>
              <a:custGeom>
                <a:avLst/>
                <a:gdLst/>
                <a:ahLst/>
                <a:cxnLst/>
                <a:rect l="l" t="t" r="r" b="b"/>
                <a:pathLst>
                  <a:path w="4788" h="9043" extrusionOk="0">
                    <a:moveTo>
                      <a:pt x="0" y="1"/>
                    </a:moveTo>
                    <a:lnTo>
                      <a:pt x="0" y="8715"/>
                    </a:lnTo>
                    <a:lnTo>
                      <a:pt x="0" y="8838"/>
                    </a:lnTo>
                    <a:lnTo>
                      <a:pt x="82" y="8920"/>
                    </a:lnTo>
                    <a:lnTo>
                      <a:pt x="205" y="9002"/>
                    </a:lnTo>
                    <a:lnTo>
                      <a:pt x="328" y="9043"/>
                    </a:lnTo>
                    <a:lnTo>
                      <a:pt x="4460" y="9043"/>
                    </a:lnTo>
                    <a:lnTo>
                      <a:pt x="4624" y="9002"/>
                    </a:lnTo>
                    <a:lnTo>
                      <a:pt x="4706" y="8920"/>
                    </a:lnTo>
                    <a:lnTo>
                      <a:pt x="4787" y="8838"/>
                    </a:lnTo>
                    <a:lnTo>
                      <a:pt x="4787" y="8715"/>
                    </a:lnTo>
                    <a:lnTo>
                      <a:pt x="47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1542;p44"/>
              <p:cNvSpPr/>
              <p:nvPr/>
            </p:nvSpPr>
            <p:spPr>
              <a:xfrm>
                <a:off x="5966650" y="1978463"/>
                <a:ext cx="105400" cy="158575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6343" extrusionOk="0">
                    <a:moveTo>
                      <a:pt x="1392" y="1"/>
                    </a:moveTo>
                    <a:lnTo>
                      <a:pt x="1351" y="165"/>
                    </a:lnTo>
                    <a:lnTo>
                      <a:pt x="1392" y="287"/>
                    </a:lnTo>
                    <a:lnTo>
                      <a:pt x="1433" y="410"/>
                    </a:lnTo>
                    <a:lnTo>
                      <a:pt x="1556" y="656"/>
                    </a:lnTo>
                    <a:lnTo>
                      <a:pt x="1392" y="737"/>
                    </a:lnTo>
                    <a:lnTo>
                      <a:pt x="1187" y="901"/>
                    </a:lnTo>
                    <a:lnTo>
                      <a:pt x="1065" y="1024"/>
                    </a:lnTo>
                    <a:lnTo>
                      <a:pt x="942" y="1187"/>
                    </a:lnTo>
                    <a:lnTo>
                      <a:pt x="819" y="1392"/>
                    </a:lnTo>
                    <a:lnTo>
                      <a:pt x="778" y="1597"/>
                    </a:lnTo>
                    <a:lnTo>
                      <a:pt x="737" y="1801"/>
                    </a:lnTo>
                    <a:lnTo>
                      <a:pt x="737" y="2047"/>
                    </a:lnTo>
                    <a:lnTo>
                      <a:pt x="778" y="2333"/>
                    </a:lnTo>
                    <a:lnTo>
                      <a:pt x="901" y="2579"/>
                    </a:lnTo>
                    <a:lnTo>
                      <a:pt x="1065" y="2824"/>
                    </a:lnTo>
                    <a:lnTo>
                      <a:pt x="1269" y="2988"/>
                    </a:lnTo>
                    <a:lnTo>
                      <a:pt x="983" y="3151"/>
                    </a:lnTo>
                    <a:lnTo>
                      <a:pt x="696" y="3356"/>
                    </a:lnTo>
                    <a:lnTo>
                      <a:pt x="492" y="3560"/>
                    </a:lnTo>
                    <a:lnTo>
                      <a:pt x="287" y="3847"/>
                    </a:lnTo>
                    <a:lnTo>
                      <a:pt x="165" y="4133"/>
                    </a:lnTo>
                    <a:lnTo>
                      <a:pt x="42" y="4420"/>
                    </a:lnTo>
                    <a:lnTo>
                      <a:pt x="1" y="4747"/>
                    </a:lnTo>
                    <a:lnTo>
                      <a:pt x="1" y="5115"/>
                    </a:lnTo>
                    <a:lnTo>
                      <a:pt x="83" y="5443"/>
                    </a:lnTo>
                    <a:lnTo>
                      <a:pt x="205" y="5811"/>
                    </a:lnTo>
                    <a:lnTo>
                      <a:pt x="328" y="6015"/>
                    </a:lnTo>
                    <a:lnTo>
                      <a:pt x="533" y="6179"/>
                    </a:lnTo>
                    <a:lnTo>
                      <a:pt x="778" y="6302"/>
                    </a:lnTo>
                    <a:lnTo>
                      <a:pt x="1024" y="6343"/>
                    </a:lnTo>
                    <a:lnTo>
                      <a:pt x="3192" y="6343"/>
                    </a:lnTo>
                    <a:lnTo>
                      <a:pt x="3438" y="6302"/>
                    </a:lnTo>
                    <a:lnTo>
                      <a:pt x="3642" y="6220"/>
                    </a:lnTo>
                    <a:lnTo>
                      <a:pt x="3847" y="6056"/>
                    </a:lnTo>
                    <a:lnTo>
                      <a:pt x="3970" y="5893"/>
                    </a:lnTo>
                    <a:lnTo>
                      <a:pt x="4092" y="5606"/>
                    </a:lnTo>
                    <a:lnTo>
                      <a:pt x="4174" y="5320"/>
                    </a:lnTo>
                    <a:lnTo>
                      <a:pt x="4215" y="5033"/>
                    </a:lnTo>
                    <a:lnTo>
                      <a:pt x="4215" y="4747"/>
                    </a:lnTo>
                    <a:lnTo>
                      <a:pt x="4174" y="4420"/>
                    </a:lnTo>
                    <a:lnTo>
                      <a:pt x="4092" y="4174"/>
                    </a:lnTo>
                    <a:lnTo>
                      <a:pt x="3970" y="3929"/>
                    </a:lnTo>
                    <a:lnTo>
                      <a:pt x="3806" y="3683"/>
                    </a:lnTo>
                    <a:lnTo>
                      <a:pt x="3642" y="3479"/>
                    </a:lnTo>
                    <a:lnTo>
                      <a:pt x="3438" y="3274"/>
                    </a:lnTo>
                    <a:lnTo>
                      <a:pt x="3233" y="3110"/>
                    </a:lnTo>
                    <a:lnTo>
                      <a:pt x="2988" y="2988"/>
                    </a:lnTo>
                    <a:lnTo>
                      <a:pt x="3192" y="2742"/>
                    </a:lnTo>
                    <a:lnTo>
                      <a:pt x="3356" y="2456"/>
                    </a:lnTo>
                    <a:lnTo>
                      <a:pt x="3479" y="2128"/>
                    </a:lnTo>
                    <a:lnTo>
                      <a:pt x="3479" y="1801"/>
                    </a:lnTo>
                    <a:lnTo>
                      <a:pt x="3438" y="1597"/>
                    </a:lnTo>
                    <a:lnTo>
                      <a:pt x="3397" y="1433"/>
                    </a:lnTo>
                    <a:lnTo>
                      <a:pt x="3315" y="1269"/>
                    </a:lnTo>
                    <a:lnTo>
                      <a:pt x="3233" y="1106"/>
                    </a:lnTo>
                    <a:lnTo>
                      <a:pt x="2988" y="860"/>
                    </a:lnTo>
                    <a:lnTo>
                      <a:pt x="2660" y="656"/>
                    </a:lnTo>
                    <a:lnTo>
                      <a:pt x="2783" y="410"/>
                    </a:lnTo>
                    <a:lnTo>
                      <a:pt x="2824" y="287"/>
                    </a:lnTo>
                    <a:lnTo>
                      <a:pt x="2865" y="165"/>
                    </a:lnTo>
                    <a:lnTo>
                      <a:pt x="28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1543;p44"/>
              <p:cNvSpPr/>
              <p:nvPr/>
            </p:nvSpPr>
            <p:spPr>
              <a:xfrm>
                <a:off x="6170200" y="1858788"/>
                <a:ext cx="307925" cy="654675"/>
              </a:xfrm>
              <a:custGeom>
                <a:avLst/>
                <a:gdLst/>
                <a:ahLst/>
                <a:cxnLst/>
                <a:rect l="l" t="t" r="r" b="b"/>
                <a:pathLst>
                  <a:path w="12317" h="26187" extrusionOk="0">
                    <a:moveTo>
                      <a:pt x="8389" y="1"/>
                    </a:moveTo>
                    <a:lnTo>
                      <a:pt x="1024" y="942"/>
                    </a:lnTo>
                    <a:lnTo>
                      <a:pt x="5811" y="11784"/>
                    </a:lnTo>
                    <a:lnTo>
                      <a:pt x="5934" y="12153"/>
                    </a:lnTo>
                    <a:lnTo>
                      <a:pt x="5934" y="12562"/>
                    </a:lnTo>
                    <a:lnTo>
                      <a:pt x="5893" y="12971"/>
                    </a:lnTo>
                    <a:lnTo>
                      <a:pt x="5729" y="13339"/>
                    </a:lnTo>
                    <a:lnTo>
                      <a:pt x="1" y="23240"/>
                    </a:lnTo>
                    <a:lnTo>
                      <a:pt x="1024" y="26186"/>
                    </a:lnTo>
                    <a:lnTo>
                      <a:pt x="1474" y="25818"/>
                    </a:lnTo>
                    <a:lnTo>
                      <a:pt x="2701" y="24877"/>
                    </a:lnTo>
                    <a:lnTo>
                      <a:pt x="4420" y="23486"/>
                    </a:lnTo>
                    <a:lnTo>
                      <a:pt x="5402" y="22627"/>
                    </a:lnTo>
                    <a:lnTo>
                      <a:pt x="6425" y="21727"/>
                    </a:lnTo>
                    <a:lnTo>
                      <a:pt x="7447" y="20745"/>
                    </a:lnTo>
                    <a:lnTo>
                      <a:pt x="8429" y="19722"/>
                    </a:lnTo>
                    <a:lnTo>
                      <a:pt x="9411" y="18658"/>
                    </a:lnTo>
                    <a:lnTo>
                      <a:pt x="10271" y="17594"/>
                    </a:lnTo>
                    <a:lnTo>
                      <a:pt x="10639" y="17062"/>
                    </a:lnTo>
                    <a:lnTo>
                      <a:pt x="11007" y="16530"/>
                    </a:lnTo>
                    <a:lnTo>
                      <a:pt x="11334" y="16039"/>
                    </a:lnTo>
                    <a:lnTo>
                      <a:pt x="11621" y="15508"/>
                    </a:lnTo>
                    <a:lnTo>
                      <a:pt x="11825" y="14976"/>
                    </a:lnTo>
                    <a:lnTo>
                      <a:pt x="12030" y="14485"/>
                    </a:lnTo>
                    <a:lnTo>
                      <a:pt x="12153" y="13994"/>
                    </a:lnTo>
                    <a:lnTo>
                      <a:pt x="12235" y="13544"/>
                    </a:lnTo>
                    <a:lnTo>
                      <a:pt x="12275" y="13053"/>
                    </a:lnTo>
                    <a:lnTo>
                      <a:pt x="12316" y="12562"/>
                    </a:lnTo>
                    <a:lnTo>
                      <a:pt x="12235" y="11539"/>
                    </a:lnTo>
                    <a:lnTo>
                      <a:pt x="12112" y="10434"/>
                    </a:lnTo>
                    <a:lnTo>
                      <a:pt x="11866" y="9329"/>
                    </a:lnTo>
                    <a:lnTo>
                      <a:pt x="11621" y="8184"/>
                    </a:lnTo>
                    <a:lnTo>
                      <a:pt x="11293" y="7079"/>
                    </a:lnTo>
                    <a:lnTo>
                      <a:pt x="10925" y="5974"/>
                    </a:lnTo>
                    <a:lnTo>
                      <a:pt x="10516" y="4911"/>
                    </a:lnTo>
                    <a:lnTo>
                      <a:pt x="9780" y="2988"/>
                    </a:lnTo>
                    <a:lnTo>
                      <a:pt x="9084" y="1433"/>
                    </a:lnTo>
                    <a:lnTo>
                      <a:pt x="8593" y="369"/>
                    </a:lnTo>
                    <a:lnTo>
                      <a:pt x="8389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544;p44"/>
              <p:cNvSpPr/>
              <p:nvPr/>
            </p:nvSpPr>
            <p:spPr>
              <a:xfrm>
                <a:off x="6195775" y="1858788"/>
                <a:ext cx="22710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9084" h="4297" extrusionOk="0">
                    <a:moveTo>
                      <a:pt x="7366" y="1"/>
                    </a:moveTo>
                    <a:lnTo>
                      <a:pt x="1" y="942"/>
                    </a:lnTo>
                    <a:lnTo>
                      <a:pt x="1269" y="3847"/>
                    </a:lnTo>
                    <a:lnTo>
                      <a:pt x="1678" y="3888"/>
                    </a:lnTo>
                    <a:lnTo>
                      <a:pt x="2169" y="3970"/>
                    </a:lnTo>
                    <a:lnTo>
                      <a:pt x="3151" y="4174"/>
                    </a:lnTo>
                    <a:lnTo>
                      <a:pt x="3642" y="4256"/>
                    </a:lnTo>
                    <a:lnTo>
                      <a:pt x="4174" y="4297"/>
                    </a:lnTo>
                    <a:lnTo>
                      <a:pt x="4665" y="4256"/>
                    </a:lnTo>
                    <a:lnTo>
                      <a:pt x="5115" y="4174"/>
                    </a:lnTo>
                    <a:lnTo>
                      <a:pt x="5606" y="4092"/>
                    </a:lnTo>
                    <a:lnTo>
                      <a:pt x="6138" y="4010"/>
                    </a:lnTo>
                    <a:lnTo>
                      <a:pt x="7161" y="3888"/>
                    </a:lnTo>
                    <a:lnTo>
                      <a:pt x="8184" y="3806"/>
                    </a:lnTo>
                    <a:lnTo>
                      <a:pt x="9084" y="3806"/>
                    </a:lnTo>
                    <a:lnTo>
                      <a:pt x="8429" y="2292"/>
                    </a:lnTo>
                    <a:lnTo>
                      <a:pt x="7897" y="1065"/>
                    </a:lnTo>
                    <a:lnTo>
                      <a:pt x="7366" y="1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1545;p44"/>
              <p:cNvSpPr/>
              <p:nvPr/>
            </p:nvSpPr>
            <p:spPr>
              <a:xfrm>
                <a:off x="6423875" y="2187138"/>
                <a:ext cx="17425" cy="419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678" extrusionOk="0">
                    <a:moveTo>
                      <a:pt x="369" y="0"/>
                    </a:moveTo>
                    <a:lnTo>
                      <a:pt x="287" y="82"/>
                    </a:lnTo>
                    <a:lnTo>
                      <a:pt x="246" y="164"/>
                    </a:lnTo>
                    <a:lnTo>
                      <a:pt x="328" y="246"/>
                    </a:lnTo>
                    <a:lnTo>
                      <a:pt x="369" y="328"/>
                    </a:lnTo>
                    <a:lnTo>
                      <a:pt x="369" y="410"/>
                    </a:lnTo>
                    <a:lnTo>
                      <a:pt x="410" y="532"/>
                    </a:lnTo>
                    <a:lnTo>
                      <a:pt x="410" y="696"/>
                    </a:lnTo>
                    <a:lnTo>
                      <a:pt x="328" y="901"/>
                    </a:lnTo>
                    <a:lnTo>
                      <a:pt x="246" y="1146"/>
                    </a:lnTo>
                    <a:lnTo>
                      <a:pt x="42" y="1432"/>
                    </a:lnTo>
                    <a:lnTo>
                      <a:pt x="1" y="1555"/>
                    </a:lnTo>
                    <a:lnTo>
                      <a:pt x="83" y="1637"/>
                    </a:lnTo>
                    <a:lnTo>
                      <a:pt x="165" y="1678"/>
                    </a:lnTo>
                    <a:lnTo>
                      <a:pt x="205" y="1637"/>
                    </a:lnTo>
                    <a:lnTo>
                      <a:pt x="287" y="1596"/>
                    </a:lnTo>
                    <a:lnTo>
                      <a:pt x="492" y="1228"/>
                    </a:lnTo>
                    <a:lnTo>
                      <a:pt x="656" y="901"/>
                    </a:lnTo>
                    <a:lnTo>
                      <a:pt x="696" y="614"/>
                    </a:lnTo>
                    <a:lnTo>
                      <a:pt x="696" y="410"/>
                    </a:lnTo>
                    <a:lnTo>
                      <a:pt x="615" y="246"/>
                    </a:lnTo>
                    <a:lnTo>
                      <a:pt x="574" y="123"/>
                    </a:lnTo>
                    <a:lnTo>
                      <a:pt x="492" y="41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1546;p44"/>
              <p:cNvSpPr/>
              <p:nvPr/>
            </p:nvSpPr>
            <p:spPr>
              <a:xfrm>
                <a:off x="5563650" y="2344663"/>
                <a:ext cx="700700" cy="1597750"/>
              </a:xfrm>
              <a:custGeom>
                <a:avLst/>
                <a:gdLst/>
                <a:ahLst/>
                <a:cxnLst/>
                <a:rect l="l" t="t" r="r" b="b"/>
                <a:pathLst>
                  <a:path w="28028" h="63910" extrusionOk="0">
                    <a:moveTo>
                      <a:pt x="4787" y="0"/>
                    </a:moveTo>
                    <a:lnTo>
                      <a:pt x="3355" y="10188"/>
                    </a:lnTo>
                    <a:lnTo>
                      <a:pt x="2333" y="17921"/>
                    </a:lnTo>
                    <a:lnTo>
                      <a:pt x="1923" y="20949"/>
                    </a:lnTo>
                    <a:lnTo>
                      <a:pt x="1678" y="22913"/>
                    </a:lnTo>
                    <a:lnTo>
                      <a:pt x="1351" y="26759"/>
                    </a:lnTo>
                    <a:lnTo>
                      <a:pt x="860" y="32323"/>
                    </a:lnTo>
                    <a:lnTo>
                      <a:pt x="410" y="38133"/>
                    </a:lnTo>
                    <a:lnTo>
                      <a:pt x="246" y="40710"/>
                    </a:lnTo>
                    <a:lnTo>
                      <a:pt x="123" y="42797"/>
                    </a:lnTo>
                    <a:lnTo>
                      <a:pt x="41" y="45047"/>
                    </a:lnTo>
                    <a:lnTo>
                      <a:pt x="0" y="47993"/>
                    </a:lnTo>
                    <a:lnTo>
                      <a:pt x="41" y="54744"/>
                    </a:lnTo>
                    <a:lnTo>
                      <a:pt x="82" y="60554"/>
                    </a:lnTo>
                    <a:lnTo>
                      <a:pt x="123" y="63050"/>
                    </a:lnTo>
                    <a:lnTo>
                      <a:pt x="491" y="63254"/>
                    </a:lnTo>
                    <a:lnTo>
                      <a:pt x="941" y="63459"/>
                    </a:lnTo>
                    <a:lnTo>
                      <a:pt x="1432" y="63582"/>
                    </a:lnTo>
                    <a:lnTo>
                      <a:pt x="1923" y="63664"/>
                    </a:lnTo>
                    <a:lnTo>
                      <a:pt x="2455" y="63704"/>
                    </a:lnTo>
                    <a:lnTo>
                      <a:pt x="2987" y="63704"/>
                    </a:lnTo>
                    <a:lnTo>
                      <a:pt x="4051" y="63664"/>
                    </a:lnTo>
                    <a:lnTo>
                      <a:pt x="5033" y="63541"/>
                    </a:lnTo>
                    <a:lnTo>
                      <a:pt x="5851" y="63418"/>
                    </a:lnTo>
                    <a:lnTo>
                      <a:pt x="6588" y="63254"/>
                    </a:lnTo>
                    <a:lnTo>
                      <a:pt x="6874" y="60513"/>
                    </a:lnTo>
                    <a:lnTo>
                      <a:pt x="7161" y="57649"/>
                    </a:lnTo>
                    <a:lnTo>
                      <a:pt x="7488" y="54335"/>
                    </a:lnTo>
                    <a:lnTo>
                      <a:pt x="7897" y="50980"/>
                    </a:lnTo>
                    <a:lnTo>
                      <a:pt x="8347" y="47952"/>
                    </a:lnTo>
                    <a:lnTo>
                      <a:pt x="8552" y="46684"/>
                    </a:lnTo>
                    <a:lnTo>
                      <a:pt x="8756" y="45661"/>
                    </a:lnTo>
                    <a:lnTo>
                      <a:pt x="8961" y="44884"/>
                    </a:lnTo>
                    <a:lnTo>
                      <a:pt x="9084" y="44638"/>
                    </a:lnTo>
                    <a:lnTo>
                      <a:pt x="9165" y="44475"/>
                    </a:lnTo>
                    <a:lnTo>
                      <a:pt x="9329" y="44270"/>
                    </a:lnTo>
                    <a:lnTo>
                      <a:pt x="9452" y="44025"/>
                    </a:lnTo>
                    <a:lnTo>
                      <a:pt x="9534" y="43820"/>
                    </a:lnTo>
                    <a:lnTo>
                      <a:pt x="9575" y="43615"/>
                    </a:lnTo>
                    <a:lnTo>
                      <a:pt x="9575" y="43411"/>
                    </a:lnTo>
                    <a:lnTo>
                      <a:pt x="9534" y="43206"/>
                    </a:lnTo>
                    <a:lnTo>
                      <a:pt x="9452" y="42797"/>
                    </a:lnTo>
                    <a:lnTo>
                      <a:pt x="9206" y="42102"/>
                    </a:lnTo>
                    <a:lnTo>
                      <a:pt x="9124" y="41774"/>
                    </a:lnTo>
                    <a:lnTo>
                      <a:pt x="9124" y="41611"/>
                    </a:lnTo>
                    <a:lnTo>
                      <a:pt x="9165" y="41447"/>
                    </a:lnTo>
                    <a:lnTo>
                      <a:pt x="9534" y="40301"/>
                    </a:lnTo>
                    <a:lnTo>
                      <a:pt x="9738" y="39606"/>
                    </a:lnTo>
                    <a:lnTo>
                      <a:pt x="9779" y="39197"/>
                    </a:lnTo>
                    <a:lnTo>
                      <a:pt x="9820" y="38787"/>
                    </a:lnTo>
                    <a:lnTo>
                      <a:pt x="10065" y="37560"/>
                    </a:lnTo>
                    <a:lnTo>
                      <a:pt x="10556" y="35105"/>
                    </a:lnTo>
                    <a:lnTo>
                      <a:pt x="12029" y="28231"/>
                    </a:lnTo>
                    <a:lnTo>
                      <a:pt x="14116" y="18657"/>
                    </a:lnTo>
                    <a:lnTo>
                      <a:pt x="15957" y="26595"/>
                    </a:lnTo>
                    <a:lnTo>
                      <a:pt x="17226" y="32323"/>
                    </a:lnTo>
                    <a:lnTo>
                      <a:pt x="17676" y="34410"/>
                    </a:lnTo>
                    <a:lnTo>
                      <a:pt x="17798" y="35105"/>
                    </a:lnTo>
                    <a:lnTo>
                      <a:pt x="17839" y="35514"/>
                    </a:lnTo>
                    <a:lnTo>
                      <a:pt x="17880" y="36046"/>
                    </a:lnTo>
                    <a:lnTo>
                      <a:pt x="18003" y="36619"/>
                    </a:lnTo>
                    <a:lnTo>
                      <a:pt x="18208" y="37805"/>
                    </a:lnTo>
                    <a:lnTo>
                      <a:pt x="18248" y="38419"/>
                    </a:lnTo>
                    <a:lnTo>
                      <a:pt x="18289" y="39074"/>
                    </a:lnTo>
                    <a:lnTo>
                      <a:pt x="18248" y="39401"/>
                    </a:lnTo>
                    <a:lnTo>
                      <a:pt x="18208" y="39728"/>
                    </a:lnTo>
                    <a:lnTo>
                      <a:pt x="18126" y="40015"/>
                    </a:lnTo>
                    <a:lnTo>
                      <a:pt x="18003" y="40342"/>
                    </a:lnTo>
                    <a:lnTo>
                      <a:pt x="17921" y="40629"/>
                    </a:lnTo>
                    <a:lnTo>
                      <a:pt x="17839" y="40956"/>
                    </a:lnTo>
                    <a:lnTo>
                      <a:pt x="17839" y="41201"/>
                    </a:lnTo>
                    <a:lnTo>
                      <a:pt x="17880" y="41488"/>
                    </a:lnTo>
                    <a:lnTo>
                      <a:pt x="17921" y="41733"/>
                    </a:lnTo>
                    <a:lnTo>
                      <a:pt x="18003" y="41979"/>
                    </a:lnTo>
                    <a:lnTo>
                      <a:pt x="18208" y="42429"/>
                    </a:lnTo>
                    <a:lnTo>
                      <a:pt x="18453" y="42879"/>
                    </a:lnTo>
                    <a:lnTo>
                      <a:pt x="18658" y="43329"/>
                    </a:lnTo>
                    <a:lnTo>
                      <a:pt x="18739" y="43534"/>
                    </a:lnTo>
                    <a:lnTo>
                      <a:pt x="18780" y="43779"/>
                    </a:lnTo>
                    <a:lnTo>
                      <a:pt x="18821" y="44025"/>
                    </a:lnTo>
                    <a:lnTo>
                      <a:pt x="18780" y="44270"/>
                    </a:lnTo>
                    <a:lnTo>
                      <a:pt x="18739" y="44515"/>
                    </a:lnTo>
                    <a:lnTo>
                      <a:pt x="18739" y="44843"/>
                    </a:lnTo>
                    <a:lnTo>
                      <a:pt x="18780" y="45579"/>
                    </a:lnTo>
                    <a:lnTo>
                      <a:pt x="18903" y="46438"/>
                    </a:lnTo>
                    <a:lnTo>
                      <a:pt x="19067" y="47420"/>
                    </a:lnTo>
                    <a:lnTo>
                      <a:pt x="19435" y="49384"/>
                    </a:lnTo>
                    <a:lnTo>
                      <a:pt x="19558" y="50366"/>
                    </a:lnTo>
                    <a:lnTo>
                      <a:pt x="19680" y="51307"/>
                    </a:lnTo>
                    <a:lnTo>
                      <a:pt x="19803" y="52494"/>
                    </a:lnTo>
                    <a:lnTo>
                      <a:pt x="20049" y="54171"/>
                    </a:lnTo>
                    <a:lnTo>
                      <a:pt x="20622" y="58222"/>
                    </a:lnTo>
                    <a:lnTo>
                      <a:pt x="21358" y="63377"/>
                    </a:lnTo>
                    <a:lnTo>
                      <a:pt x="21685" y="63582"/>
                    </a:lnTo>
                    <a:lnTo>
                      <a:pt x="22094" y="63745"/>
                    </a:lnTo>
                    <a:lnTo>
                      <a:pt x="22545" y="63827"/>
                    </a:lnTo>
                    <a:lnTo>
                      <a:pt x="22995" y="63909"/>
                    </a:lnTo>
                    <a:lnTo>
                      <a:pt x="23977" y="63909"/>
                    </a:lnTo>
                    <a:lnTo>
                      <a:pt x="24959" y="63827"/>
                    </a:lnTo>
                    <a:lnTo>
                      <a:pt x="25859" y="63704"/>
                    </a:lnTo>
                    <a:lnTo>
                      <a:pt x="26595" y="63541"/>
                    </a:lnTo>
                    <a:lnTo>
                      <a:pt x="27291" y="63377"/>
                    </a:lnTo>
                    <a:lnTo>
                      <a:pt x="27373" y="62477"/>
                    </a:lnTo>
                    <a:lnTo>
                      <a:pt x="27577" y="59940"/>
                    </a:lnTo>
                    <a:lnTo>
                      <a:pt x="27700" y="58181"/>
                    </a:lnTo>
                    <a:lnTo>
                      <a:pt x="27823" y="56053"/>
                    </a:lnTo>
                    <a:lnTo>
                      <a:pt x="27904" y="53680"/>
                    </a:lnTo>
                    <a:lnTo>
                      <a:pt x="27986" y="51062"/>
                    </a:lnTo>
                    <a:lnTo>
                      <a:pt x="28027" y="48484"/>
                    </a:lnTo>
                    <a:lnTo>
                      <a:pt x="27986" y="46152"/>
                    </a:lnTo>
                    <a:lnTo>
                      <a:pt x="27945" y="42061"/>
                    </a:lnTo>
                    <a:lnTo>
                      <a:pt x="27904" y="38460"/>
                    </a:lnTo>
                    <a:lnTo>
                      <a:pt x="27904" y="36701"/>
                    </a:lnTo>
                    <a:lnTo>
                      <a:pt x="27945" y="34982"/>
                    </a:lnTo>
                    <a:lnTo>
                      <a:pt x="27986" y="33960"/>
                    </a:lnTo>
                    <a:lnTo>
                      <a:pt x="27986" y="32732"/>
                    </a:lnTo>
                    <a:lnTo>
                      <a:pt x="27863" y="29745"/>
                    </a:lnTo>
                    <a:lnTo>
                      <a:pt x="27659" y="26227"/>
                    </a:lnTo>
                    <a:lnTo>
                      <a:pt x="27413" y="22462"/>
                    </a:lnTo>
                    <a:lnTo>
                      <a:pt x="27127" y="18698"/>
                    </a:lnTo>
                    <a:lnTo>
                      <a:pt x="26800" y="15221"/>
                    </a:lnTo>
                    <a:lnTo>
                      <a:pt x="26513" y="12234"/>
                    </a:lnTo>
                    <a:lnTo>
                      <a:pt x="26268" y="10024"/>
                    </a:lnTo>
                    <a:lnTo>
                      <a:pt x="25818" y="6547"/>
                    </a:lnTo>
                    <a:lnTo>
                      <a:pt x="25327" y="3314"/>
                    </a:lnTo>
                    <a:lnTo>
                      <a:pt x="2483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547;p44"/>
              <p:cNvSpPr/>
              <p:nvPr/>
            </p:nvSpPr>
            <p:spPr>
              <a:xfrm>
                <a:off x="5683325" y="3394113"/>
                <a:ext cx="839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679" extrusionOk="0">
                    <a:moveTo>
                      <a:pt x="3192" y="1"/>
                    </a:moveTo>
                    <a:lnTo>
                      <a:pt x="2537" y="451"/>
                    </a:lnTo>
                    <a:lnTo>
                      <a:pt x="2128" y="737"/>
                    </a:lnTo>
                    <a:lnTo>
                      <a:pt x="1678" y="983"/>
                    </a:lnTo>
                    <a:lnTo>
                      <a:pt x="1228" y="1228"/>
                    </a:lnTo>
                    <a:lnTo>
                      <a:pt x="819" y="1351"/>
                    </a:lnTo>
                    <a:lnTo>
                      <a:pt x="614" y="1392"/>
                    </a:lnTo>
                    <a:lnTo>
                      <a:pt x="287" y="1392"/>
                    </a:lnTo>
                    <a:lnTo>
                      <a:pt x="164" y="1310"/>
                    </a:lnTo>
                    <a:lnTo>
                      <a:pt x="0" y="1556"/>
                    </a:lnTo>
                    <a:lnTo>
                      <a:pt x="205" y="1637"/>
                    </a:lnTo>
                    <a:lnTo>
                      <a:pt x="491" y="1678"/>
                    </a:lnTo>
                    <a:lnTo>
                      <a:pt x="696" y="1678"/>
                    </a:lnTo>
                    <a:lnTo>
                      <a:pt x="901" y="1637"/>
                    </a:lnTo>
                    <a:lnTo>
                      <a:pt x="1351" y="1474"/>
                    </a:lnTo>
                    <a:lnTo>
                      <a:pt x="1801" y="1269"/>
                    </a:lnTo>
                    <a:lnTo>
                      <a:pt x="2251" y="1024"/>
                    </a:lnTo>
                    <a:lnTo>
                      <a:pt x="2946" y="492"/>
                    </a:lnTo>
                    <a:lnTo>
                      <a:pt x="3355" y="205"/>
                    </a:lnTo>
                    <a:lnTo>
                      <a:pt x="31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1548;p44"/>
              <p:cNvSpPr/>
              <p:nvPr/>
            </p:nvSpPr>
            <p:spPr>
              <a:xfrm>
                <a:off x="5722200" y="3420713"/>
                <a:ext cx="521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2579" extrusionOk="0">
                    <a:moveTo>
                      <a:pt x="1882" y="1"/>
                    </a:moveTo>
                    <a:lnTo>
                      <a:pt x="0" y="2415"/>
                    </a:lnTo>
                    <a:lnTo>
                      <a:pt x="246" y="2578"/>
                    </a:lnTo>
                    <a:lnTo>
                      <a:pt x="2087" y="164"/>
                    </a:lnTo>
                    <a:lnTo>
                      <a:pt x="18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1549;p44"/>
              <p:cNvSpPr/>
              <p:nvPr/>
            </p:nvSpPr>
            <p:spPr>
              <a:xfrm>
                <a:off x="6032125" y="3349113"/>
                <a:ext cx="64475" cy="38900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556" extrusionOk="0">
                    <a:moveTo>
                      <a:pt x="205" y="1"/>
                    </a:moveTo>
                    <a:lnTo>
                      <a:pt x="0" y="205"/>
                    </a:lnTo>
                    <a:lnTo>
                      <a:pt x="205" y="451"/>
                    </a:lnTo>
                    <a:lnTo>
                      <a:pt x="451" y="655"/>
                    </a:lnTo>
                    <a:lnTo>
                      <a:pt x="737" y="901"/>
                    </a:lnTo>
                    <a:lnTo>
                      <a:pt x="1105" y="1146"/>
                    </a:lnTo>
                    <a:lnTo>
                      <a:pt x="1473" y="1351"/>
                    </a:lnTo>
                    <a:lnTo>
                      <a:pt x="1923" y="1514"/>
                    </a:lnTo>
                    <a:lnTo>
                      <a:pt x="2128" y="1555"/>
                    </a:lnTo>
                    <a:lnTo>
                      <a:pt x="2578" y="1555"/>
                    </a:lnTo>
                    <a:lnTo>
                      <a:pt x="2537" y="1269"/>
                    </a:lnTo>
                    <a:lnTo>
                      <a:pt x="2333" y="1269"/>
                    </a:lnTo>
                    <a:lnTo>
                      <a:pt x="2128" y="1228"/>
                    </a:lnTo>
                    <a:lnTo>
                      <a:pt x="1923" y="1187"/>
                    </a:lnTo>
                    <a:lnTo>
                      <a:pt x="1719" y="1146"/>
                    </a:lnTo>
                    <a:lnTo>
                      <a:pt x="1310" y="942"/>
                    </a:lnTo>
                    <a:lnTo>
                      <a:pt x="941" y="696"/>
                    </a:lnTo>
                    <a:lnTo>
                      <a:pt x="655" y="451"/>
                    </a:lnTo>
                    <a:lnTo>
                      <a:pt x="410" y="246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1550;p44"/>
              <p:cNvSpPr/>
              <p:nvPr/>
            </p:nvSpPr>
            <p:spPr>
              <a:xfrm>
                <a:off x="6033150" y="3393088"/>
                <a:ext cx="7572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2129" extrusionOk="0">
                    <a:moveTo>
                      <a:pt x="123" y="1"/>
                    </a:moveTo>
                    <a:lnTo>
                      <a:pt x="0" y="246"/>
                    </a:lnTo>
                    <a:lnTo>
                      <a:pt x="1719" y="1392"/>
                    </a:lnTo>
                    <a:lnTo>
                      <a:pt x="2455" y="1883"/>
                    </a:lnTo>
                    <a:lnTo>
                      <a:pt x="2824" y="2128"/>
                    </a:lnTo>
                    <a:lnTo>
                      <a:pt x="3028" y="1924"/>
                    </a:lnTo>
                    <a:lnTo>
                      <a:pt x="2496" y="1556"/>
                    </a:lnTo>
                    <a:lnTo>
                      <a:pt x="1596" y="942"/>
                    </a:ln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1551;p44"/>
              <p:cNvSpPr/>
              <p:nvPr/>
            </p:nvSpPr>
            <p:spPr>
              <a:xfrm>
                <a:off x="5648550" y="2344663"/>
                <a:ext cx="542150" cy="253700"/>
              </a:xfrm>
              <a:custGeom>
                <a:avLst/>
                <a:gdLst/>
                <a:ahLst/>
                <a:cxnLst/>
                <a:rect l="l" t="t" r="r" b="b"/>
                <a:pathLst>
                  <a:path w="21686" h="10148" extrusionOk="0">
                    <a:moveTo>
                      <a:pt x="1391" y="0"/>
                    </a:moveTo>
                    <a:lnTo>
                      <a:pt x="0" y="10147"/>
                    </a:lnTo>
                    <a:lnTo>
                      <a:pt x="696" y="9820"/>
                    </a:lnTo>
                    <a:lnTo>
                      <a:pt x="1473" y="9533"/>
                    </a:lnTo>
                    <a:lnTo>
                      <a:pt x="2373" y="9288"/>
                    </a:lnTo>
                    <a:lnTo>
                      <a:pt x="3314" y="9124"/>
                    </a:lnTo>
                    <a:lnTo>
                      <a:pt x="4296" y="8920"/>
                    </a:lnTo>
                    <a:lnTo>
                      <a:pt x="5319" y="8756"/>
                    </a:lnTo>
                    <a:lnTo>
                      <a:pt x="7488" y="8429"/>
                    </a:lnTo>
                    <a:lnTo>
                      <a:pt x="9615" y="8101"/>
                    </a:lnTo>
                    <a:lnTo>
                      <a:pt x="10638" y="7897"/>
                    </a:lnTo>
                    <a:lnTo>
                      <a:pt x="11620" y="7692"/>
                    </a:lnTo>
                    <a:lnTo>
                      <a:pt x="12561" y="7406"/>
                    </a:lnTo>
                    <a:lnTo>
                      <a:pt x="13420" y="7119"/>
                    </a:lnTo>
                    <a:lnTo>
                      <a:pt x="14198" y="6751"/>
                    </a:lnTo>
                    <a:lnTo>
                      <a:pt x="14566" y="6547"/>
                    </a:lnTo>
                    <a:lnTo>
                      <a:pt x="14893" y="6342"/>
                    </a:lnTo>
                    <a:lnTo>
                      <a:pt x="16080" y="5483"/>
                    </a:lnTo>
                    <a:lnTo>
                      <a:pt x="17144" y="4706"/>
                    </a:lnTo>
                    <a:lnTo>
                      <a:pt x="18903" y="3396"/>
                    </a:lnTo>
                    <a:lnTo>
                      <a:pt x="19640" y="2864"/>
                    </a:lnTo>
                    <a:lnTo>
                      <a:pt x="20335" y="2414"/>
                    </a:lnTo>
                    <a:lnTo>
                      <a:pt x="21031" y="2005"/>
                    </a:lnTo>
                    <a:lnTo>
                      <a:pt x="21685" y="1719"/>
                    </a:lnTo>
                    <a:lnTo>
                      <a:pt x="21440" y="0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1552;p44"/>
              <p:cNvSpPr/>
              <p:nvPr/>
            </p:nvSpPr>
            <p:spPr>
              <a:xfrm>
                <a:off x="5913475" y="2439788"/>
                <a:ext cx="15375" cy="37132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14853" extrusionOk="0">
                    <a:moveTo>
                      <a:pt x="328" y="0"/>
                    </a:moveTo>
                    <a:lnTo>
                      <a:pt x="0" y="14852"/>
                    </a:lnTo>
                    <a:lnTo>
                      <a:pt x="246" y="14852"/>
                    </a:lnTo>
                    <a:lnTo>
                      <a:pt x="6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1553;p44"/>
              <p:cNvSpPr/>
              <p:nvPr/>
            </p:nvSpPr>
            <p:spPr>
              <a:xfrm>
                <a:off x="5862325" y="2433638"/>
                <a:ext cx="552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2210" h="12235" extrusionOk="0">
                    <a:moveTo>
                      <a:pt x="328" y="1"/>
                    </a:moveTo>
                    <a:lnTo>
                      <a:pt x="205" y="2538"/>
                    </a:lnTo>
                    <a:lnTo>
                      <a:pt x="1" y="7652"/>
                    </a:lnTo>
                    <a:lnTo>
                      <a:pt x="1" y="8307"/>
                    </a:lnTo>
                    <a:lnTo>
                      <a:pt x="41" y="8879"/>
                    </a:lnTo>
                    <a:lnTo>
                      <a:pt x="123" y="9411"/>
                    </a:lnTo>
                    <a:lnTo>
                      <a:pt x="246" y="9861"/>
                    </a:lnTo>
                    <a:lnTo>
                      <a:pt x="410" y="10311"/>
                    </a:lnTo>
                    <a:lnTo>
                      <a:pt x="573" y="10680"/>
                    </a:lnTo>
                    <a:lnTo>
                      <a:pt x="778" y="11007"/>
                    </a:lnTo>
                    <a:lnTo>
                      <a:pt x="983" y="11293"/>
                    </a:lnTo>
                    <a:lnTo>
                      <a:pt x="1187" y="11498"/>
                    </a:lnTo>
                    <a:lnTo>
                      <a:pt x="1351" y="11703"/>
                    </a:lnTo>
                    <a:lnTo>
                      <a:pt x="1719" y="12030"/>
                    </a:lnTo>
                    <a:lnTo>
                      <a:pt x="2005" y="12193"/>
                    </a:lnTo>
                    <a:lnTo>
                      <a:pt x="2128" y="12234"/>
                    </a:lnTo>
                    <a:lnTo>
                      <a:pt x="2210" y="11989"/>
                    </a:lnTo>
                    <a:lnTo>
                      <a:pt x="2128" y="11948"/>
                    </a:lnTo>
                    <a:lnTo>
                      <a:pt x="1883" y="11784"/>
                    </a:lnTo>
                    <a:lnTo>
                      <a:pt x="1596" y="11539"/>
                    </a:lnTo>
                    <a:lnTo>
                      <a:pt x="1228" y="11089"/>
                    </a:lnTo>
                    <a:lnTo>
                      <a:pt x="1023" y="10843"/>
                    </a:lnTo>
                    <a:lnTo>
                      <a:pt x="860" y="10557"/>
                    </a:lnTo>
                    <a:lnTo>
                      <a:pt x="696" y="10230"/>
                    </a:lnTo>
                    <a:lnTo>
                      <a:pt x="532" y="9820"/>
                    </a:lnTo>
                    <a:lnTo>
                      <a:pt x="410" y="9370"/>
                    </a:lnTo>
                    <a:lnTo>
                      <a:pt x="328" y="8879"/>
                    </a:lnTo>
                    <a:lnTo>
                      <a:pt x="287" y="8307"/>
                    </a:lnTo>
                    <a:lnTo>
                      <a:pt x="287" y="7652"/>
                    </a:lnTo>
                    <a:lnTo>
                      <a:pt x="492" y="2538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1554;p44"/>
              <p:cNvSpPr/>
              <p:nvPr/>
            </p:nvSpPr>
            <p:spPr>
              <a:xfrm>
                <a:off x="5843925" y="1160188"/>
                <a:ext cx="249600" cy="276200"/>
              </a:xfrm>
              <a:custGeom>
                <a:avLst/>
                <a:gdLst/>
                <a:ahLst/>
                <a:cxnLst/>
                <a:rect l="l" t="t" r="r" b="b"/>
                <a:pathLst>
                  <a:path w="9984" h="11048" extrusionOk="0">
                    <a:moveTo>
                      <a:pt x="6219" y="0"/>
                    </a:moveTo>
                    <a:lnTo>
                      <a:pt x="5728" y="41"/>
                    </a:lnTo>
                    <a:lnTo>
                      <a:pt x="5196" y="82"/>
                    </a:lnTo>
                    <a:lnTo>
                      <a:pt x="4705" y="205"/>
                    </a:lnTo>
                    <a:lnTo>
                      <a:pt x="4255" y="368"/>
                    </a:lnTo>
                    <a:lnTo>
                      <a:pt x="3805" y="532"/>
                    </a:lnTo>
                    <a:lnTo>
                      <a:pt x="3437" y="778"/>
                    </a:lnTo>
                    <a:lnTo>
                      <a:pt x="3151" y="1105"/>
                    </a:lnTo>
                    <a:lnTo>
                      <a:pt x="3028" y="982"/>
                    </a:lnTo>
                    <a:lnTo>
                      <a:pt x="2905" y="900"/>
                    </a:lnTo>
                    <a:lnTo>
                      <a:pt x="2700" y="818"/>
                    </a:lnTo>
                    <a:lnTo>
                      <a:pt x="2455" y="778"/>
                    </a:lnTo>
                    <a:lnTo>
                      <a:pt x="2169" y="818"/>
                    </a:lnTo>
                    <a:lnTo>
                      <a:pt x="2005" y="859"/>
                    </a:lnTo>
                    <a:lnTo>
                      <a:pt x="1841" y="941"/>
                    </a:lnTo>
                    <a:lnTo>
                      <a:pt x="1678" y="1064"/>
                    </a:lnTo>
                    <a:lnTo>
                      <a:pt x="1473" y="1228"/>
                    </a:lnTo>
                    <a:lnTo>
                      <a:pt x="1105" y="1637"/>
                    </a:lnTo>
                    <a:lnTo>
                      <a:pt x="696" y="2169"/>
                    </a:lnTo>
                    <a:lnTo>
                      <a:pt x="491" y="2455"/>
                    </a:lnTo>
                    <a:lnTo>
                      <a:pt x="327" y="2782"/>
                    </a:lnTo>
                    <a:lnTo>
                      <a:pt x="205" y="3151"/>
                    </a:lnTo>
                    <a:lnTo>
                      <a:pt x="82" y="3519"/>
                    </a:lnTo>
                    <a:lnTo>
                      <a:pt x="0" y="3928"/>
                    </a:lnTo>
                    <a:lnTo>
                      <a:pt x="0" y="4337"/>
                    </a:lnTo>
                    <a:lnTo>
                      <a:pt x="0" y="4787"/>
                    </a:lnTo>
                    <a:lnTo>
                      <a:pt x="82" y="5237"/>
                    </a:lnTo>
                    <a:lnTo>
                      <a:pt x="205" y="5728"/>
                    </a:lnTo>
                    <a:lnTo>
                      <a:pt x="409" y="6260"/>
                    </a:lnTo>
                    <a:lnTo>
                      <a:pt x="696" y="6792"/>
                    </a:lnTo>
                    <a:lnTo>
                      <a:pt x="1064" y="7365"/>
                    </a:lnTo>
                    <a:lnTo>
                      <a:pt x="3642" y="11047"/>
                    </a:lnTo>
                    <a:lnTo>
                      <a:pt x="8469" y="4051"/>
                    </a:lnTo>
                    <a:lnTo>
                      <a:pt x="8551" y="3764"/>
                    </a:lnTo>
                    <a:lnTo>
                      <a:pt x="8756" y="3151"/>
                    </a:lnTo>
                    <a:lnTo>
                      <a:pt x="8920" y="2782"/>
                    </a:lnTo>
                    <a:lnTo>
                      <a:pt x="9124" y="2496"/>
                    </a:lnTo>
                    <a:lnTo>
                      <a:pt x="9329" y="2250"/>
                    </a:lnTo>
                    <a:lnTo>
                      <a:pt x="9451" y="2169"/>
                    </a:lnTo>
                    <a:lnTo>
                      <a:pt x="9574" y="2128"/>
                    </a:lnTo>
                    <a:lnTo>
                      <a:pt x="9697" y="2087"/>
                    </a:lnTo>
                    <a:lnTo>
                      <a:pt x="9779" y="2005"/>
                    </a:lnTo>
                    <a:lnTo>
                      <a:pt x="9861" y="1923"/>
                    </a:lnTo>
                    <a:lnTo>
                      <a:pt x="9942" y="1841"/>
                    </a:lnTo>
                    <a:lnTo>
                      <a:pt x="9983" y="1637"/>
                    </a:lnTo>
                    <a:lnTo>
                      <a:pt x="9983" y="1391"/>
                    </a:lnTo>
                    <a:lnTo>
                      <a:pt x="9902" y="1146"/>
                    </a:lnTo>
                    <a:lnTo>
                      <a:pt x="9820" y="900"/>
                    </a:lnTo>
                    <a:lnTo>
                      <a:pt x="9697" y="655"/>
                    </a:lnTo>
                    <a:lnTo>
                      <a:pt x="9574" y="532"/>
                    </a:lnTo>
                    <a:lnTo>
                      <a:pt x="9451" y="450"/>
                    </a:lnTo>
                    <a:lnTo>
                      <a:pt x="9247" y="368"/>
                    </a:lnTo>
                    <a:lnTo>
                      <a:pt x="8633" y="205"/>
                    </a:lnTo>
                    <a:lnTo>
                      <a:pt x="7774" y="82"/>
                    </a:lnTo>
                    <a:lnTo>
                      <a:pt x="67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" name="Google Shape;1555;p44"/>
              <p:cNvSpPr/>
              <p:nvPr/>
            </p:nvSpPr>
            <p:spPr>
              <a:xfrm>
                <a:off x="5890975" y="1229738"/>
                <a:ext cx="186175" cy="335525"/>
              </a:xfrm>
              <a:custGeom>
                <a:avLst/>
                <a:gdLst/>
                <a:ahLst/>
                <a:cxnLst/>
                <a:rect l="l" t="t" r="r" b="b"/>
                <a:pathLst>
                  <a:path w="7447" h="13421" extrusionOk="0">
                    <a:moveTo>
                      <a:pt x="4174" y="0"/>
                    </a:moveTo>
                    <a:lnTo>
                      <a:pt x="3396" y="82"/>
                    </a:lnTo>
                    <a:lnTo>
                      <a:pt x="2701" y="205"/>
                    </a:lnTo>
                    <a:lnTo>
                      <a:pt x="2210" y="328"/>
                    </a:lnTo>
                    <a:lnTo>
                      <a:pt x="2005" y="409"/>
                    </a:lnTo>
                    <a:lnTo>
                      <a:pt x="1923" y="491"/>
                    </a:lnTo>
                    <a:lnTo>
                      <a:pt x="1841" y="614"/>
                    </a:lnTo>
                    <a:lnTo>
                      <a:pt x="1800" y="778"/>
                    </a:lnTo>
                    <a:lnTo>
                      <a:pt x="1800" y="1310"/>
                    </a:lnTo>
                    <a:lnTo>
                      <a:pt x="1923" y="2578"/>
                    </a:lnTo>
                    <a:lnTo>
                      <a:pt x="1923" y="3151"/>
                    </a:lnTo>
                    <a:lnTo>
                      <a:pt x="1923" y="3396"/>
                    </a:lnTo>
                    <a:lnTo>
                      <a:pt x="1923" y="3560"/>
                    </a:lnTo>
                    <a:lnTo>
                      <a:pt x="1841" y="3683"/>
                    </a:lnTo>
                    <a:lnTo>
                      <a:pt x="1760" y="3764"/>
                    </a:lnTo>
                    <a:lnTo>
                      <a:pt x="1637" y="3724"/>
                    </a:lnTo>
                    <a:lnTo>
                      <a:pt x="1473" y="3601"/>
                    </a:lnTo>
                    <a:lnTo>
                      <a:pt x="1269" y="3478"/>
                    </a:lnTo>
                    <a:lnTo>
                      <a:pt x="1105" y="3437"/>
                    </a:lnTo>
                    <a:lnTo>
                      <a:pt x="859" y="3355"/>
                    </a:lnTo>
                    <a:lnTo>
                      <a:pt x="778" y="3355"/>
                    </a:lnTo>
                    <a:lnTo>
                      <a:pt x="655" y="3396"/>
                    </a:lnTo>
                    <a:lnTo>
                      <a:pt x="573" y="3437"/>
                    </a:lnTo>
                    <a:lnTo>
                      <a:pt x="491" y="3519"/>
                    </a:lnTo>
                    <a:lnTo>
                      <a:pt x="450" y="3642"/>
                    </a:lnTo>
                    <a:lnTo>
                      <a:pt x="409" y="3805"/>
                    </a:lnTo>
                    <a:lnTo>
                      <a:pt x="409" y="4010"/>
                    </a:lnTo>
                    <a:lnTo>
                      <a:pt x="450" y="4255"/>
                    </a:lnTo>
                    <a:lnTo>
                      <a:pt x="532" y="4787"/>
                    </a:lnTo>
                    <a:lnTo>
                      <a:pt x="655" y="5115"/>
                    </a:lnTo>
                    <a:lnTo>
                      <a:pt x="818" y="5401"/>
                    </a:lnTo>
                    <a:lnTo>
                      <a:pt x="941" y="5565"/>
                    </a:lnTo>
                    <a:lnTo>
                      <a:pt x="1064" y="5647"/>
                    </a:lnTo>
                    <a:lnTo>
                      <a:pt x="1146" y="5687"/>
                    </a:lnTo>
                    <a:lnTo>
                      <a:pt x="1228" y="5687"/>
                    </a:lnTo>
                    <a:lnTo>
                      <a:pt x="0" y="12193"/>
                    </a:lnTo>
                    <a:lnTo>
                      <a:pt x="41" y="12275"/>
                    </a:lnTo>
                    <a:lnTo>
                      <a:pt x="164" y="12479"/>
                    </a:lnTo>
                    <a:lnTo>
                      <a:pt x="287" y="12602"/>
                    </a:lnTo>
                    <a:lnTo>
                      <a:pt x="409" y="12725"/>
                    </a:lnTo>
                    <a:lnTo>
                      <a:pt x="614" y="12888"/>
                    </a:lnTo>
                    <a:lnTo>
                      <a:pt x="859" y="13011"/>
                    </a:lnTo>
                    <a:lnTo>
                      <a:pt x="1187" y="13134"/>
                    </a:lnTo>
                    <a:lnTo>
                      <a:pt x="1555" y="13257"/>
                    </a:lnTo>
                    <a:lnTo>
                      <a:pt x="2005" y="13339"/>
                    </a:lnTo>
                    <a:lnTo>
                      <a:pt x="2537" y="13420"/>
                    </a:lnTo>
                    <a:lnTo>
                      <a:pt x="3846" y="13420"/>
                    </a:lnTo>
                    <a:lnTo>
                      <a:pt x="4624" y="13339"/>
                    </a:lnTo>
                    <a:lnTo>
                      <a:pt x="5524" y="13216"/>
                    </a:lnTo>
                    <a:lnTo>
                      <a:pt x="5155" y="7610"/>
                    </a:lnTo>
                    <a:lnTo>
                      <a:pt x="5442" y="7651"/>
                    </a:lnTo>
                    <a:lnTo>
                      <a:pt x="5687" y="7692"/>
                    </a:lnTo>
                    <a:lnTo>
                      <a:pt x="6301" y="7692"/>
                    </a:lnTo>
                    <a:lnTo>
                      <a:pt x="6628" y="7610"/>
                    </a:lnTo>
                    <a:lnTo>
                      <a:pt x="6751" y="7529"/>
                    </a:lnTo>
                    <a:lnTo>
                      <a:pt x="6833" y="7447"/>
                    </a:lnTo>
                    <a:lnTo>
                      <a:pt x="6915" y="7324"/>
                    </a:lnTo>
                    <a:lnTo>
                      <a:pt x="6997" y="7201"/>
                    </a:lnTo>
                    <a:lnTo>
                      <a:pt x="7119" y="6588"/>
                    </a:lnTo>
                    <a:lnTo>
                      <a:pt x="7201" y="5810"/>
                    </a:lnTo>
                    <a:lnTo>
                      <a:pt x="7324" y="5033"/>
                    </a:lnTo>
                    <a:lnTo>
                      <a:pt x="7447" y="4337"/>
                    </a:lnTo>
                    <a:lnTo>
                      <a:pt x="7447" y="4215"/>
                    </a:lnTo>
                    <a:lnTo>
                      <a:pt x="7406" y="4092"/>
                    </a:lnTo>
                    <a:lnTo>
                      <a:pt x="7365" y="4010"/>
                    </a:lnTo>
                    <a:lnTo>
                      <a:pt x="7242" y="3928"/>
                    </a:lnTo>
                    <a:lnTo>
                      <a:pt x="7078" y="3846"/>
                    </a:lnTo>
                    <a:lnTo>
                      <a:pt x="6956" y="3683"/>
                    </a:lnTo>
                    <a:lnTo>
                      <a:pt x="6874" y="3478"/>
                    </a:lnTo>
                    <a:lnTo>
                      <a:pt x="6915" y="3151"/>
                    </a:lnTo>
                    <a:lnTo>
                      <a:pt x="6997" y="2373"/>
                    </a:lnTo>
                    <a:lnTo>
                      <a:pt x="6997" y="2005"/>
                    </a:lnTo>
                    <a:lnTo>
                      <a:pt x="7038" y="1596"/>
                    </a:lnTo>
                    <a:lnTo>
                      <a:pt x="6997" y="1187"/>
                    </a:lnTo>
                    <a:lnTo>
                      <a:pt x="6915" y="860"/>
                    </a:lnTo>
                    <a:lnTo>
                      <a:pt x="6792" y="532"/>
                    </a:lnTo>
                    <a:lnTo>
                      <a:pt x="6587" y="287"/>
                    </a:lnTo>
                    <a:lnTo>
                      <a:pt x="6465" y="205"/>
                    </a:lnTo>
                    <a:lnTo>
                      <a:pt x="6260" y="123"/>
                    </a:lnTo>
                    <a:lnTo>
                      <a:pt x="5974" y="41"/>
                    </a:lnTo>
                    <a:lnTo>
                      <a:pt x="5687" y="41"/>
                    </a:lnTo>
                    <a:lnTo>
                      <a:pt x="4951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" name="Google Shape;1556;p44"/>
              <p:cNvSpPr/>
              <p:nvPr/>
            </p:nvSpPr>
            <p:spPr>
              <a:xfrm>
                <a:off x="5917550" y="1371913"/>
                <a:ext cx="107450" cy="130950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5238" extrusionOk="0">
                    <a:moveTo>
                      <a:pt x="165" y="0"/>
                    </a:moveTo>
                    <a:lnTo>
                      <a:pt x="1" y="1023"/>
                    </a:lnTo>
                    <a:lnTo>
                      <a:pt x="124" y="1187"/>
                    </a:lnTo>
                    <a:lnTo>
                      <a:pt x="492" y="1637"/>
                    </a:lnTo>
                    <a:lnTo>
                      <a:pt x="942" y="2333"/>
                    </a:lnTo>
                    <a:lnTo>
                      <a:pt x="1147" y="2701"/>
                    </a:lnTo>
                    <a:lnTo>
                      <a:pt x="1351" y="3110"/>
                    </a:lnTo>
                    <a:lnTo>
                      <a:pt x="1474" y="3437"/>
                    </a:lnTo>
                    <a:lnTo>
                      <a:pt x="1678" y="3683"/>
                    </a:lnTo>
                    <a:lnTo>
                      <a:pt x="1883" y="3928"/>
                    </a:lnTo>
                    <a:lnTo>
                      <a:pt x="2088" y="4174"/>
                    </a:lnTo>
                    <a:lnTo>
                      <a:pt x="2333" y="4378"/>
                    </a:lnTo>
                    <a:lnTo>
                      <a:pt x="2579" y="4542"/>
                    </a:lnTo>
                    <a:lnTo>
                      <a:pt x="3070" y="4828"/>
                    </a:lnTo>
                    <a:lnTo>
                      <a:pt x="3561" y="5033"/>
                    </a:lnTo>
                    <a:lnTo>
                      <a:pt x="3929" y="5156"/>
                    </a:lnTo>
                    <a:lnTo>
                      <a:pt x="4297" y="5238"/>
                    </a:lnTo>
                    <a:lnTo>
                      <a:pt x="4092" y="1923"/>
                    </a:lnTo>
                    <a:lnTo>
                      <a:pt x="3601" y="1883"/>
                    </a:lnTo>
                    <a:lnTo>
                      <a:pt x="3111" y="1842"/>
                    </a:lnTo>
                    <a:lnTo>
                      <a:pt x="2660" y="1719"/>
                    </a:lnTo>
                    <a:lnTo>
                      <a:pt x="2292" y="1596"/>
                    </a:lnTo>
                    <a:lnTo>
                      <a:pt x="1924" y="1432"/>
                    </a:lnTo>
                    <a:lnTo>
                      <a:pt x="1597" y="1269"/>
                    </a:lnTo>
                    <a:lnTo>
                      <a:pt x="1065" y="942"/>
                    </a:lnTo>
                    <a:lnTo>
                      <a:pt x="656" y="573"/>
                    </a:lnTo>
                    <a:lnTo>
                      <a:pt x="369" y="287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557;p44"/>
              <p:cNvSpPr/>
              <p:nvPr/>
            </p:nvSpPr>
            <p:spPr>
              <a:xfrm>
                <a:off x="5422500" y="1495688"/>
                <a:ext cx="988100" cy="967650"/>
              </a:xfrm>
              <a:custGeom>
                <a:avLst/>
                <a:gdLst/>
                <a:ahLst/>
                <a:cxnLst/>
                <a:rect l="l" t="t" r="r" b="b"/>
                <a:pathLst>
                  <a:path w="39524" h="38706" extrusionOk="0">
                    <a:moveTo>
                      <a:pt x="19067" y="0"/>
                    </a:moveTo>
                    <a:lnTo>
                      <a:pt x="18780" y="41"/>
                    </a:lnTo>
                    <a:lnTo>
                      <a:pt x="18576" y="82"/>
                    </a:lnTo>
                    <a:lnTo>
                      <a:pt x="18453" y="164"/>
                    </a:lnTo>
                    <a:lnTo>
                      <a:pt x="18289" y="327"/>
                    </a:lnTo>
                    <a:lnTo>
                      <a:pt x="18207" y="450"/>
                    </a:lnTo>
                    <a:lnTo>
                      <a:pt x="18125" y="614"/>
                    </a:lnTo>
                    <a:lnTo>
                      <a:pt x="18003" y="982"/>
                    </a:lnTo>
                    <a:lnTo>
                      <a:pt x="17921" y="1105"/>
                    </a:lnTo>
                    <a:lnTo>
                      <a:pt x="17675" y="1187"/>
                    </a:lnTo>
                    <a:lnTo>
                      <a:pt x="16898" y="1473"/>
                    </a:lnTo>
                    <a:lnTo>
                      <a:pt x="15793" y="1719"/>
                    </a:lnTo>
                    <a:lnTo>
                      <a:pt x="14443" y="2046"/>
                    </a:lnTo>
                    <a:lnTo>
                      <a:pt x="11661" y="2619"/>
                    </a:lnTo>
                    <a:lnTo>
                      <a:pt x="10433" y="2905"/>
                    </a:lnTo>
                    <a:lnTo>
                      <a:pt x="9451" y="3191"/>
                    </a:lnTo>
                    <a:lnTo>
                      <a:pt x="8920" y="3355"/>
                    </a:lnTo>
                    <a:lnTo>
                      <a:pt x="8470" y="3519"/>
                    </a:lnTo>
                    <a:lnTo>
                      <a:pt x="8019" y="3764"/>
                    </a:lnTo>
                    <a:lnTo>
                      <a:pt x="7610" y="3969"/>
                    </a:lnTo>
                    <a:lnTo>
                      <a:pt x="7201" y="4255"/>
                    </a:lnTo>
                    <a:lnTo>
                      <a:pt x="6833" y="4542"/>
                    </a:lnTo>
                    <a:lnTo>
                      <a:pt x="6137" y="5155"/>
                    </a:lnTo>
                    <a:lnTo>
                      <a:pt x="5483" y="5851"/>
                    </a:lnTo>
                    <a:lnTo>
                      <a:pt x="4869" y="6628"/>
                    </a:lnTo>
                    <a:lnTo>
                      <a:pt x="3519" y="8306"/>
                    </a:lnTo>
                    <a:lnTo>
                      <a:pt x="0" y="12806"/>
                    </a:lnTo>
                    <a:lnTo>
                      <a:pt x="0" y="12970"/>
                    </a:lnTo>
                    <a:lnTo>
                      <a:pt x="41" y="13175"/>
                    </a:lnTo>
                    <a:lnTo>
                      <a:pt x="164" y="13379"/>
                    </a:lnTo>
                    <a:lnTo>
                      <a:pt x="287" y="13584"/>
                    </a:lnTo>
                    <a:lnTo>
                      <a:pt x="655" y="14034"/>
                    </a:lnTo>
                    <a:lnTo>
                      <a:pt x="1146" y="14484"/>
                    </a:lnTo>
                    <a:lnTo>
                      <a:pt x="1759" y="14893"/>
                    </a:lnTo>
                    <a:lnTo>
                      <a:pt x="2496" y="15302"/>
                    </a:lnTo>
                    <a:lnTo>
                      <a:pt x="3273" y="15670"/>
                    </a:lnTo>
                    <a:lnTo>
                      <a:pt x="4133" y="15957"/>
                    </a:lnTo>
                    <a:lnTo>
                      <a:pt x="6015" y="16530"/>
                    </a:lnTo>
                    <a:lnTo>
                      <a:pt x="7856" y="17021"/>
                    </a:lnTo>
                    <a:lnTo>
                      <a:pt x="9820" y="17471"/>
                    </a:lnTo>
                    <a:lnTo>
                      <a:pt x="9820" y="33755"/>
                    </a:lnTo>
                    <a:lnTo>
                      <a:pt x="9820" y="33918"/>
                    </a:lnTo>
                    <a:lnTo>
                      <a:pt x="9738" y="34123"/>
                    </a:lnTo>
                    <a:lnTo>
                      <a:pt x="9574" y="34450"/>
                    </a:lnTo>
                    <a:lnTo>
                      <a:pt x="9329" y="34737"/>
                    </a:lnTo>
                    <a:lnTo>
                      <a:pt x="9083" y="35023"/>
                    </a:lnTo>
                    <a:lnTo>
                      <a:pt x="8920" y="35228"/>
                    </a:lnTo>
                    <a:lnTo>
                      <a:pt x="8879" y="35310"/>
                    </a:lnTo>
                    <a:lnTo>
                      <a:pt x="8879" y="35391"/>
                    </a:lnTo>
                    <a:lnTo>
                      <a:pt x="8961" y="35473"/>
                    </a:lnTo>
                    <a:lnTo>
                      <a:pt x="9083" y="35514"/>
                    </a:lnTo>
                    <a:lnTo>
                      <a:pt x="9247" y="35555"/>
                    </a:lnTo>
                    <a:lnTo>
                      <a:pt x="9820" y="35555"/>
                    </a:lnTo>
                    <a:lnTo>
                      <a:pt x="10229" y="35637"/>
                    </a:lnTo>
                    <a:lnTo>
                      <a:pt x="11129" y="35841"/>
                    </a:lnTo>
                    <a:lnTo>
                      <a:pt x="12234" y="36169"/>
                    </a:lnTo>
                    <a:lnTo>
                      <a:pt x="13502" y="36578"/>
                    </a:lnTo>
                    <a:lnTo>
                      <a:pt x="16202" y="37519"/>
                    </a:lnTo>
                    <a:lnTo>
                      <a:pt x="17594" y="37969"/>
                    </a:lnTo>
                    <a:lnTo>
                      <a:pt x="18944" y="38419"/>
                    </a:lnTo>
                    <a:lnTo>
                      <a:pt x="19598" y="38583"/>
                    </a:lnTo>
                    <a:lnTo>
                      <a:pt x="20212" y="38665"/>
                    </a:lnTo>
                    <a:lnTo>
                      <a:pt x="20867" y="38705"/>
                    </a:lnTo>
                    <a:lnTo>
                      <a:pt x="21480" y="38665"/>
                    </a:lnTo>
                    <a:lnTo>
                      <a:pt x="22094" y="38624"/>
                    </a:lnTo>
                    <a:lnTo>
                      <a:pt x="22667" y="38501"/>
                    </a:lnTo>
                    <a:lnTo>
                      <a:pt x="23240" y="38337"/>
                    </a:lnTo>
                    <a:lnTo>
                      <a:pt x="23813" y="38174"/>
                    </a:lnTo>
                    <a:lnTo>
                      <a:pt x="24345" y="37928"/>
                    </a:lnTo>
                    <a:lnTo>
                      <a:pt x="24876" y="37723"/>
                    </a:lnTo>
                    <a:lnTo>
                      <a:pt x="25817" y="37233"/>
                    </a:lnTo>
                    <a:lnTo>
                      <a:pt x="26718" y="36742"/>
                    </a:lnTo>
                    <a:lnTo>
                      <a:pt x="27454" y="36291"/>
                    </a:lnTo>
                    <a:lnTo>
                      <a:pt x="28150" y="35882"/>
                    </a:lnTo>
                    <a:lnTo>
                      <a:pt x="28804" y="35555"/>
                    </a:lnTo>
                    <a:lnTo>
                      <a:pt x="29459" y="35310"/>
                    </a:lnTo>
                    <a:lnTo>
                      <a:pt x="30032" y="35064"/>
                    </a:lnTo>
                    <a:lnTo>
                      <a:pt x="30891" y="34778"/>
                    </a:lnTo>
                    <a:lnTo>
                      <a:pt x="31218" y="34696"/>
                    </a:lnTo>
                    <a:lnTo>
                      <a:pt x="31218" y="30809"/>
                    </a:lnTo>
                    <a:lnTo>
                      <a:pt x="31218" y="16857"/>
                    </a:lnTo>
                    <a:lnTo>
                      <a:pt x="31423" y="16816"/>
                    </a:lnTo>
                    <a:lnTo>
                      <a:pt x="31996" y="16693"/>
                    </a:lnTo>
                    <a:lnTo>
                      <a:pt x="32814" y="16612"/>
                    </a:lnTo>
                    <a:lnTo>
                      <a:pt x="33264" y="16571"/>
                    </a:lnTo>
                    <a:lnTo>
                      <a:pt x="33714" y="16612"/>
                    </a:lnTo>
                    <a:lnTo>
                      <a:pt x="34123" y="16612"/>
                    </a:lnTo>
                    <a:lnTo>
                      <a:pt x="34532" y="16571"/>
                    </a:lnTo>
                    <a:lnTo>
                      <a:pt x="34860" y="16489"/>
                    </a:lnTo>
                    <a:lnTo>
                      <a:pt x="35187" y="16407"/>
                    </a:lnTo>
                    <a:lnTo>
                      <a:pt x="35923" y="16161"/>
                    </a:lnTo>
                    <a:lnTo>
                      <a:pt x="36865" y="15875"/>
                    </a:lnTo>
                    <a:lnTo>
                      <a:pt x="37887" y="15630"/>
                    </a:lnTo>
                    <a:lnTo>
                      <a:pt x="38747" y="15466"/>
                    </a:lnTo>
                    <a:lnTo>
                      <a:pt x="39524" y="15343"/>
                    </a:lnTo>
                    <a:lnTo>
                      <a:pt x="38051" y="12643"/>
                    </a:lnTo>
                    <a:lnTo>
                      <a:pt x="36824" y="10270"/>
                    </a:lnTo>
                    <a:lnTo>
                      <a:pt x="35719" y="8142"/>
                    </a:lnTo>
                    <a:lnTo>
                      <a:pt x="35269" y="7283"/>
                    </a:lnTo>
                    <a:lnTo>
                      <a:pt x="34737" y="6506"/>
                    </a:lnTo>
                    <a:lnTo>
                      <a:pt x="34164" y="5810"/>
                    </a:lnTo>
                    <a:lnTo>
                      <a:pt x="33509" y="5196"/>
                    </a:lnTo>
                    <a:lnTo>
                      <a:pt x="32814" y="4624"/>
                    </a:lnTo>
                    <a:lnTo>
                      <a:pt x="32405" y="4337"/>
                    </a:lnTo>
                    <a:lnTo>
                      <a:pt x="32037" y="4133"/>
                    </a:lnTo>
                    <a:lnTo>
                      <a:pt x="31177" y="3682"/>
                    </a:lnTo>
                    <a:lnTo>
                      <a:pt x="30236" y="3355"/>
                    </a:lnTo>
                    <a:lnTo>
                      <a:pt x="29009" y="2905"/>
                    </a:lnTo>
                    <a:lnTo>
                      <a:pt x="27413" y="2332"/>
                    </a:lnTo>
                    <a:lnTo>
                      <a:pt x="25449" y="1596"/>
                    </a:lnTo>
                    <a:lnTo>
                      <a:pt x="25367" y="1350"/>
                    </a:lnTo>
                    <a:lnTo>
                      <a:pt x="25245" y="1105"/>
                    </a:lnTo>
                    <a:lnTo>
                      <a:pt x="25081" y="818"/>
                    </a:lnTo>
                    <a:lnTo>
                      <a:pt x="24958" y="696"/>
                    </a:lnTo>
                    <a:lnTo>
                      <a:pt x="24795" y="614"/>
                    </a:lnTo>
                    <a:lnTo>
                      <a:pt x="24631" y="573"/>
                    </a:lnTo>
                    <a:lnTo>
                      <a:pt x="24222" y="573"/>
                    </a:lnTo>
                    <a:lnTo>
                      <a:pt x="24099" y="614"/>
                    </a:lnTo>
                    <a:lnTo>
                      <a:pt x="24140" y="1064"/>
                    </a:lnTo>
                    <a:lnTo>
                      <a:pt x="23649" y="1309"/>
                    </a:lnTo>
                    <a:lnTo>
                      <a:pt x="23117" y="1473"/>
                    </a:lnTo>
                    <a:lnTo>
                      <a:pt x="22626" y="1555"/>
                    </a:lnTo>
                    <a:lnTo>
                      <a:pt x="22135" y="1596"/>
                    </a:lnTo>
                    <a:lnTo>
                      <a:pt x="21685" y="1596"/>
                    </a:lnTo>
                    <a:lnTo>
                      <a:pt x="21276" y="1555"/>
                    </a:lnTo>
                    <a:lnTo>
                      <a:pt x="20867" y="1473"/>
                    </a:lnTo>
                    <a:lnTo>
                      <a:pt x="20499" y="1391"/>
                    </a:lnTo>
                    <a:lnTo>
                      <a:pt x="19844" y="1146"/>
                    </a:lnTo>
                    <a:lnTo>
                      <a:pt x="19353" y="900"/>
                    </a:lnTo>
                    <a:lnTo>
                      <a:pt x="19026" y="696"/>
                    </a:lnTo>
                    <a:lnTo>
                      <a:pt x="18944" y="614"/>
                    </a:lnTo>
                    <a:lnTo>
                      <a:pt x="190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Google Shape;1558;p44"/>
              <p:cNvSpPr/>
              <p:nvPr/>
            </p:nvSpPr>
            <p:spPr>
              <a:xfrm>
                <a:off x="5644450" y="1750363"/>
                <a:ext cx="201525" cy="689450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7578" extrusionOk="0">
                    <a:moveTo>
                      <a:pt x="4174" y="1"/>
                    </a:moveTo>
                    <a:lnTo>
                      <a:pt x="3969" y="42"/>
                    </a:lnTo>
                    <a:lnTo>
                      <a:pt x="3765" y="124"/>
                    </a:lnTo>
                    <a:lnTo>
                      <a:pt x="3642" y="246"/>
                    </a:lnTo>
                    <a:lnTo>
                      <a:pt x="3560" y="451"/>
                    </a:lnTo>
                    <a:lnTo>
                      <a:pt x="3315" y="1106"/>
                    </a:lnTo>
                    <a:lnTo>
                      <a:pt x="3110" y="1556"/>
                    </a:lnTo>
                    <a:lnTo>
                      <a:pt x="2906" y="1965"/>
                    </a:lnTo>
                    <a:lnTo>
                      <a:pt x="2742" y="2456"/>
                    </a:lnTo>
                    <a:lnTo>
                      <a:pt x="2537" y="3070"/>
                    </a:lnTo>
                    <a:lnTo>
                      <a:pt x="2292" y="3724"/>
                    </a:lnTo>
                    <a:lnTo>
                      <a:pt x="2046" y="4502"/>
                    </a:lnTo>
                    <a:lnTo>
                      <a:pt x="1965" y="4911"/>
                    </a:lnTo>
                    <a:lnTo>
                      <a:pt x="1883" y="5361"/>
                    </a:lnTo>
                    <a:lnTo>
                      <a:pt x="1760" y="5770"/>
                    </a:lnTo>
                    <a:lnTo>
                      <a:pt x="1637" y="6179"/>
                    </a:lnTo>
                    <a:lnTo>
                      <a:pt x="1515" y="6506"/>
                    </a:lnTo>
                    <a:lnTo>
                      <a:pt x="1351" y="6793"/>
                    </a:lnTo>
                    <a:lnTo>
                      <a:pt x="1064" y="7161"/>
                    </a:lnTo>
                    <a:lnTo>
                      <a:pt x="942" y="7284"/>
                    </a:lnTo>
                    <a:lnTo>
                      <a:pt x="942" y="23568"/>
                    </a:lnTo>
                    <a:lnTo>
                      <a:pt x="942" y="23731"/>
                    </a:lnTo>
                    <a:lnTo>
                      <a:pt x="860" y="23936"/>
                    </a:lnTo>
                    <a:lnTo>
                      <a:pt x="696" y="24263"/>
                    </a:lnTo>
                    <a:lnTo>
                      <a:pt x="451" y="24550"/>
                    </a:lnTo>
                    <a:lnTo>
                      <a:pt x="205" y="24836"/>
                    </a:lnTo>
                    <a:lnTo>
                      <a:pt x="42" y="25041"/>
                    </a:lnTo>
                    <a:lnTo>
                      <a:pt x="1" y="25123"/>
                    </a:lnTo>
                    <a:lnTo>
                      <a:pt x="1" y="25204"/>
                    </a:lnTo>
                    <a:lnTo>
                      <a:pt x="83" y="25286"/>
                    </a:lnTo>
                    <a:lnTo>
                      <a:pt x="205" y="25327"/>
                    </a:lnTo>
                    <a:lnTo>
                      <a:pt x="369" y="25368"/>
                    </a:lnTo>
                    <a:lnTo>
                      <a:pt x="614" y="25368"/>
                    </a:lnTo>
                    <a:lnTo>
                      <a:pt x="1187" y="25409"/>
                    </a:lnTo>
                    <a:lnTo>
                      <a:pt x="1883" y="25573"/>
                    </a:lnTo>
                    <a:lnTo>
                      <a:pt x="2742" y="25777"/>
                    </a:lnTo>
                    <a:lnTo>
                      <a:pt x="3683" y="26064"/>
                    </a:lnTo>
                    <a:lnTo>
                      <a:pt x="5811" y="26800"/>
                    </a:lnTo>
                    <a:lnTo>
                      <a:pt x="8061" y="27577"/>
                    </a:lnTo>
                    <a:lnTo>
                      <a:pt x="8020" y="27127"/>
                    </a:lnTo>
                    <a:lnTo>
                      <a:pt x="7938" y="26595"/>
                    </a:lnTo>
                    <a:lnTo>
                      <a:pt x="7815" y="26023"/>
                    </a:lnTo>
                    <a:lnTo>
                      <a:pt x="7652" y="25409"/>
                    </a:lnTo>
                    <a:lnTo>
                      <a:pt x="7447" y="24754"/>
                    </a:lnTo>
                    <a:lnTo>
                      <a:pt x="7161" y="24100"/>
                    </a:lnTo>
                    <a:lnTo>
                      <a:pt x="6833" y="23363"/>
                    </a:lnTo>
                    <a:lnTo>
                      <a:pt x="6383" y="22668"/>
                    </a:lnTo>
                    <a:lnTo>
                      <a:pt x="6056" y="22095"/>
                    </a:lnTo>
                    <a:lnTo>
                      <a:pt x="5770" y="21522"/>
                    </a:lnTo>
                    <a:lnTo>
                      <a:pt x="5565" y="20990"/>
                    </a:lnTo>
                    <a:lnTo>
                      <a:pt x="5401" y="20499"/>
                    </a:lnTo>
                    <a:lnTo>
                      <a:pt x="5279" y="20008"/>
                    </a:lnTo>
                    <a:lnTo>
                      <a:pt x="5197" y="19517"/>
                    </a:lnTo>
                    <a:lnTo>
                      <a:pt x="5156" y="19026"/>
                    </a:lnTo>
                    <a:lnTo>
                      <a:pt x="5156" y="18535"/>
                    </a:lnTo>
                    <a:lnTo>
                      <a:pt x="5238" y="17594"/>
                    </a:lnTo>
                    <a:lnTo>
                      <a:pt x="5361" y="16612"/>
                    </a:lnTo>
                    <a:lnTo>
                      <a:pt x="5524" y="15589"/>
                    </a:lnTo>
                    <a:lnTo>
                      <a:pt x="5688" y="14485"/>
                    </a:lnTo>
                    <a:lnTo>
                      <a:pt x="5852" y="13257"/>
                    </a:lnTo>
                    <a:lnTo>
                      <a:pt x="6097" y="11948"/>
                    </a:lnTo>
                    <a:lnTo>
                      <a:pt x="6670" y="9043"/>
                    </a:lnTo>
                    <a:lnTo>
                      <a:pt x="6915" y="7570"/>
                    </a:lnTo>
                    <a:lnTo>
                      <a:pt x="7079" y="6138"/>
                    </a:lnTo>
                    <a:lnTo>
                      <a:pt x="7161" y="5443"/>
                    </a:lnTo>
                    <a:lnTo>
                      <a:pt x="7161" y="4788"/>
                    </a:lnTo>
                    <a:lnTo>
                      <a:pt x="7161" y="4133"/>
                    </a:lnTo>
                    <a:lnTo>
                      <a:pt x="7120" y="3479"/>
                    </a:lnTo>
                    <a:lnTo>
                      <a:pt x="6997" y="2906"/>
                    </a:lnTo>
                    <a:lnTo>
                      <a:pt x="6874" y="2415"/>
                    </a:lnTo>
                    <a:lnTo>
                      <a:pt x="6670" y="1924"/>
                    </a:lnTo>
                    <a:lnTo>
                      <a:pt x="6424" y="1515"/>
                    </a:lnTo>
                    <a:lnTo>
                      <a:pt x="6179" y="1147"/>
                    </a:lnTo>
                    <a:lnTo>
                      <a:pt x="5892" y="819"/>
                    </a:lnTo>
                    <a:lnTo>
                      <a:pt x="5606" y="574"/>
                    </a:lnTo>
                    <a:lnTo>
                      <a:pt x="5279" y="369"/>
                    </a:lnTo>
                    <a:lnTo>
                      <a:pt x="4992" y="205"/>
                    </a:lnTo>
                    <a:lnTo>
                      <a:pt x="4706" y="83"/>
                    </a:lnTo>
                    <a:lnTo>
                      <a:pt x="4420" y="1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" name="Google Shape;1559;p44"/>
              <p:cNvSpPr/>
              <p:nvPr/>
            </p:nvSpPr>
            <p:spPr>
              <a:xfrm>
                <a:off x="6120100" y="1766738"/>
                <a:ext cx="82875" cy="479750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9190" extrusionOk="0">
                    <a:moveTo>
                      <a:pt x="164" y="1"/>
                    </a:moveTo>
                    <a:lnTo>
                      <a:pt x="82" y="41"/>
                    </a:lnTo>
                    <a:lnTo>
                      <a:pt x="0" y="164"/>
                    </a:lnTo>
                    <a:lnTo>
                      <a:pt x="0" y="532"/>
                    </a:lnTo>
                    <a:lnTo>
                      <a:pt x="123" y="1269"/>
                    </a:lnTo>
                    <a:lnTo>
                      <a:pt x="450" y="3519"/>
                    </a:lnTo>
                    <a:lnTo>
                      <a:pt x="655" y="4828"/>
                    </a:lnTo>
                    <a:lnTo>
                      <a:pt x="778" y="6179"/>
                    </a:lnTo>
                    <a:lnTo>
                      <a:pt x="818" y="7447"/>
                    </a:lnTo>
                    <a:lnTo>
                      <a:pt x="818" y="8061"/>
                    </a:lnTo>
                    <a:lnTo>
                      <a:pt x="778" y="8593"/>
                    </a:lnTo>
                    <a:lnTo>
                      <a:pt x="532" y="10679"/>
                    </a:lnTo>
                    <a:lnTo>
                      <a:pt x="450" y="11743"/>
                    </a:lnTo>
                    <a:lnTo>
                      <a:pt x="368" y="12807"/>
                    </a:lnTo>
                    <a:lnTo>
                      <a:pt x="368" y="13789"/>
                    </a:lnTo>
                    <a:lnTo>
                      <a:pt x="491" y="14730"/>
                    </a:lnTo>
                    <a:lnTo>
                      <a:pt x="532" y="15180"/>
                    </a:lnTo>
                    <a:lnTo>
                      <a:pt x="655" y="15548"/>
                    </a:lnTo>
                    <a:lnTo>
                      <a:pt x="778" y="15916"/>
                    </a:lnTo>
                    <a:lnTo>
                      <a:pt x="941" y="16244"/>
                    </a:lnTo>
                    <a:lnTo>
                      <a:pt x="1350" y="16898"/>
                    </a:lnTo>
                    <a:lnTo>
                      <a:pt x="1923" y="17635"/>
                    </a:lnTo>
                    <a:lnTo>
                      <a:pt x="2578" y="18412"/>
                    </a:lnTo>
                    <a:lnTo>
                      <a:pt x="3314" y="19190"/>
                    </a:lnTo>
                    <a:lnTo>
                      <a:pt x="3314" y="6015"/>
                    </a:lnTo>
                    <a:lnTo>
                      <a:pt x="2169" y="6015"/>
                    </a:lnTo>
                    <a:lnTo>
                      <a:pt x="2087" y="5851"/>
                    </a:lnTo>
                    <a:lnTo>
                      <a:pt x="1882" y="5401"/>
                    </a:lnTo>
                    <a:lnTo>
                      <a:pt x="1637" y="4747"/>
                    </a:lnTo>
                    <a:lnTo>
                      <a:pt x="1555" y="4337"/>
                    </a:lnTo>
                    <a:lnTo>
                      <a:pt x="1514" y="3969"/>
                    </a:lnTo>
                    <a:lnTo>
                      <a:pt x="1391" y="2251"/>
                    </a:lnTo>
                    <a:lnTo>
                      <a:pt x="1269" y="1433"/>
                    </a:lnTo>
                    <a:lnTo>
                      <a:pt x="1187" y="1105"/>
                    </a:lnTo>
                    <a:lnTo>
                      <a:pt x="1105" y="819"/>
                    </a:lnTo>
                    <a:lnTo>
                      <a:pt x="982" y="573"/>
                    </a:lnTo>
                    <a:lnTo>
                      <a:pt x="818" y="369"/>
                    </a:lnTo>
                    <a:lnTo>
                      <a:pt x="655" y="205"/>
                    </a:lnTo>
                    <a:lnTo>
                      <a:pt x="491" y="82"/>
                    </a:lnTo>
                    <a:lnTo>
                      <a:pt x="327" y="41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1560;p44"/>
              <p:cNvSpPr/>
              <p:nvPr/>
            </p:nvSpPr>
            <p:spPr>
              <a:xfrm>
                <a:off x="5225075" y="1237913"/>
                <a:ext cx="614775" cy="349850"/>
              </a:xfrm>
              <a:custGeom>
                <a:avLst/>
                <a:gdLst/>
                <a:ahLst/>
                <a:cxnLst/>
                <a:rect l="l" t="t" r="r" b="b"/>
                <a:pathLst>
                  <a:path w="24591" h="13994" extrusionOk="0">
                    <a:moveTo>
                      <a:pt x="8715" y="1"/>
                    </a:moveTo>
                    <a:lnTo>
                      <a:pt x="7774" y="42"/>
                    </a:lnTo>
                    <a:lnTo>
                      <a:pt x="6874" y="123"/>
                    </a:lnTo>
                    <a:lnTo>
                      <a:pt x="6015" y="287"/>
                    </a:lnTo>
                    <a:lnTo>
                      <a:pt x="5156" y="492"/>
                    </a:lnTo>
                    <a:lnTo>
                      <a:pt x="4378" y="778"/>
                    </a:lnTo>
                    <a:lnTo>
                      <a:pt x="3642" y="1105"/>
                    </a:lnTo>
                    <a:lnTo>
                      <a:pt x="2946" y="1514"/>
                    </a:lnTo>
                    <a:lnTo>
                      <a:pt x="2292" y="1924"/>
                    </a:lnTo>
                    <a:lnTo>
                      <a:pt x="1719" y="2415"/>
                    </a:lnTo>
                    <a:lnTo>
                      <a:pt x="1228" y="2947"/>
                    </a:lnTo>
                    <a:lnTo>
                      <a:pt x="819" y="3519"/>
                    </a:lnTo>
                    <a:lnTo>
                      <a:pt x="492" y="4174"/>
                    </a:lnTo>
                    <a:lnTo>
                      <a:pt x="246" y="4829"/>
                    </a:lnTo>
                    <a:lnTo>
                      <a:pt x="164" y="5156"/>
                    </a:lnTo>
                    <a:lnTo>
                      <a:pt x="82" y="5483"/>
                    </a:lnTo>
                    <a:lnTo>
                      <a:pt x="41" y="5851"/>
                    </a:lnTo>
                    <a:lnTo>
                      <a:pt x="1" y="6220"/>
                    </a:lnTo>
                    <a:lnTo>
                      <a:pt x="41" y="6915"/>
                    </a:lnTo>
                    <a:lnTo>
                      <a:pt x="205" y="7611"/>
                    </a:lnTo>
                    <a:lnTo>
                      <a:pt x="410" y="8265"/>
                    </a:lnTo>
                    <a:lnTo>
                      <a:pt x="696" y="8920"/>
                    </a:lnTo>
                    <a:lnTo>
                      <a:pt x="1105" y="9575"/>
                    </a:lnTo>
                    <a:lnTo>
                      <a:pt x="1555" y="10188"/>
                    </a:lnTo>
                    <a:lnTo>
                      <a:pt x="2087" y="10761"/>
                    </a:lnTo>
                    <a:lnTo>
                      <a:pt x="2701" y="11334"/>
                    </a:lnTo>
                    <a:lnTo>
                      <a:pt x="3356" y="11825"/>
                    </a:lnTo>
                    <a:lnTo>
                      <a:pt x="4092" y="12275"/>
                    </a:lnTo>
                    <a:lnTo>
                      <a:pt x="4869" y="12725"/>
                    </a:lnTo>
                    <a:lnTo>
                      <a:pt x="5729" y="13093"/>
                    </a:lnTo>
                    <a:lnTo>
                      <a:pt x="6629" y="13380"/>
                    </a:lnTo>
                    <a:lnTo>
                      <a:pt x="7529" y="13625"/>
                    </a:lnTo>
                    <a:lnTo>
                      <a:pt x="8511" y="13830"/>
                    </a:lnTo>
                    <a:lnTo>
                      <a:pt x="9288" y="13953"/>
                    </a:lnTo>
                    <a:lnTo>
                      <a:pt x="10066" y="13993"/>
                    </a:lnTo>
                    <a:lnTo>
                      <a:pt x="10843" y="13993"/>
                    </a:lnTo>
                    <a:lnTo>
                      <a:pt x="11579" y="13953"/>
                    </a:lnTo>
                    <a:lnTo>
                      <a:pt x="12275" y="13871"/>
                    </a:lnTo>
                    <a:lnTo>
                      <a:pt x="13012" y="13748"/>
                    </a:lnTo>
                    <a:lnTo>
                      <a:pt x="13666" y="13584"/>
                    </a:lnTo>
                    <a:lnTo>
                      <a:pt x="14321" y="13380"/>
                    </a:lnTo>
                    <a:lnTo>
                      <a:pt x="14975" y="13134"/>
                    </a:lnTo>
                    <a:lnTo>
                      <a:pt x="15548" y="12889"/>
                    </a:lnTo>
                    <a:lnTo>
                      <a:pt x="16121" y="12561"/>
                    </a:lnTo>
                    <a:lnTo>
                      <a:pt x="16612" y="12234"/>
                    </a:lnTo>
                    <a:lnTo>
                      <a:pt x="17103" y="11866"/>
                    </a:lnTo>
                    <a:lnTo>
                      <a:pt x="17553" y="11457"/>
                    </a:lnTo>
                    <a:lnTo>
                      <a:pt x="17921" y="11007"/>
                    </a:lnTo>
                    <a:lnTo>
                      <a:pt x="18249" y="10557"/>
                    </a:lnTo>
                    <a:lnTo>
                      <a:pt x="19108" y="10229"/>
                    </a:lnTo>
                    <a:lnTo>
                      <a:pt x="19885" y="9861"/>
                    </a:lnTo>
                    <a:lnTo>
                      <a:pt x="20581" y="9534"/>
                    </a:lnTo>
                    <a:lnTo>
                      <a:pt x="21195" y="9166"/>
                    </a:lnTo>
                    <a:lnTo>
                      <a:pt x="21808" y="8797"/>
                    </a:lnTo>
                    <a:lnTo>
                      <a:pt x="22299" y="8470"/>
                    </a:lnTo>
                    <a:lnTo>
                      <a:pt x="23158" y="7815"/>
                    </a:lnTo>
                    <a:lnTo>
                      <a:pt x="23813" y="7202"/>
                    </a:lnTo>
                    <a:lnTo>
                      <a:pt x="24263" y="6752"/>
                    </a:lnTo>
                    <a:lnTo>
                      <a:pt x="24590" y="6342"/>
                    </a:lnTo>
                    <a:lnTo>
                      <a:pt x="23977" y="6506"/>
                    </a:lnTo>
                    <a:lnTo>
                      <a:pt x="23281" y="6588"/>
                    </a:lnTo>
                    <a:lnTo>
                      <a:pt x="22545" y="6711"/>
                    </a:lnTo>
                    <a:lnTo>
                      <a:pt x="21767" y="6752"/>
                    </a:lnTo>
                    <a:lnTo>
                      <a:pt x="20294" y="6833"/>
                    </a:lnTo>
                    <a:lnTo>
                      <a:pt x="19067" y="6874"/>
                    </a:lnTo>
                    <a:lnTo>
                      <a:pt x="18944" y="6302"/>
                    </a:lnTo>
                    <a:lnTo>
                      <a:pt x="18740" y="5729"/>
                    </a:lnTo>
                    <a:lnTo>
                      <a:pt x="18494" y="5156"/>
                    </a:lnTo>
                    <a:lnTo>
                      <a:pt x="18167" y="4583"/>
                    </a:lnTo>
                    <a:lnTo>
                      <a:pt x="17799" y="4051"/>
                    </a:lnTo>
                    <a:lnTo>
                      <a:pt x="17348" y="3560"/>
                    </a:lnTo>
                    <a:lnTo>
                      <a:pt x="16898" y="3069"/>
                    </a:lnTo>
                    <a:lnTo>
                      <a:pt x="16367" y="2619"/>
                    </a:lnTo>
                    <a:lnTo>
                      <a:pt x="15794" y="2169"/>
                    </a:lnTo>
                    <a:lnTo>
                      <a:pt x="15139" y="1760"/>
                    </a:lnTo>
                    <a:lnTo>
                      <a:pt x="14484" y="1392"/>
                    </a:lnTo>
                    <a:lnTo>
                      <a:pt x="13789" y="1064"/>
                    </a:lnTo>
                    <a:lnTo>
                      <a:pt x="13052" y="778"/>
                    </a:lnTo>
                    <a:lnTo>
                      <a:pt x="12275" y="533"/>
                    </a:lnTo>
                    <a:lnTo>
                      <a:pt x="11498" y="328"/>
                    </a:lnTo>
                    <a:lnTo>
                      <a:pt x="10638" y="164"/>
                    </a:lnTo>
                    <a:lnTo>
                      <a:pt x="9697" y="42"/>
                    </a:lnTo>
                    <a:lnTo>
                      <a:pt x="8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1561;p44"/>
              <p:cNvSpPr/>
              <p:nvPr/>
            </p:nvSpPr>
            <p:spPr>
              <a:xfrm>
                <a:off x="6116000" y="1796413"/>
                <a:ext cx="665925" cy="480750"/>
              </a:xfrm>
              <a:custGeom>
                <a:avLst/>
                <a:gdLst/>
                <a:ahLst/>
                <a:cxnLst/>
                <a:rect l="l" t="t" r="r" b="b"/>
                <a:pathLst>
                  <a:path w="26637" h="19230" extrusionOk="0">
                    <a:moveTo>
                      <a:pt x="26636" y="0"/>
                    </a:moveTo>
                    <a:lnTo>
                      <a:pt x="26432" y="123"/>
                    </a:lnTo>
                    <a:lnTo>
                      <a:pt x="26227" y="246"/>
                    </a:lnTo>
                    <a:lnTo>
                      <a:pt x="25777" y="696"/>
                    </a:lnTo>
                    <a:lnTo>
                      <a:pt x="25286" y="1268"/>
                    </a:lnTo>
                    <a:lnTo>
                      <a:pt x="24754" y="1923"/>
                    </a:lnTo>
                    <a:lnTo>
                      <a:pt x="24222" y="2741"/>
                    </a:lnTo>
                    <a:lnTo>
                      <a:pt x="23690" y="3601"/>
                    </a:lnTo>
                    <a:lnTo>
                      <a:pt x="22586" y="5483"/>
                    </a:lnTo>
                    <a:lnTo>
                      <a:pt x="21481" y="7487"/>
                    </a:lnTo>
                    <a:lnTo>
                      <a:pt x="20499" y="9410"/>
                    </a:lnTo>
                    <a:lnTo>
                      <a:pt x="19640" y="11129"/>
                    </a:lnTo>
                    <a:lnTo>
                      <a:pt x="18985" y="12479"/>
                    </a:lnTo>
                    <a:lnTo>
                      <a:pt x="18862" y="12725"/>
                    </a:lnTo>
                    <a:lnTo>
                      <a:pt x="18699" y="12888"/>
                    </a:lnTo>
                    <a:lnTo>
                      <a:pt x="18535" y="13052"/>
                    </a:lnTo>
                    <a:lnTo>
                      <a:pt x="18330" y="13134"/>
                    </a:lnTo>
                    <a:lnTo>
                      <a:pt x="18085" y="13216"/>
                    </a:lnTo>
                    <a:lnTo>
                      <a:pt x="17880" y="13256"/>
                    </a:lnTo>
                    <a:lnTo>
                      <a:pt x="17635" y="13256"/>
                    </a:lnTo>
                    <a:lnTo>
                      <a:pt x="17389" y="13175"/>
                    </a:lnTo>
                    <a:lnTo>
                      <a:pt x="14362" y="12193"/>
                    </a:lnTo>
                    <a:lnTo>
                      <a:pt x="10597" y="10883"/>
                    </a:lnTo>
                    <a:lnTo>
                      <a:pt x="8756" y="10229"/>
                    </a:lnTo>
                    <a:lnTo>
                      <a:pt x="7202" y="9656"/>
                    </a:lnTo>
                    <a:lnTo>
                      <a:pt x="6015" y="9165"/>
                    </a:lnTo>
                    <a:lnTo>
                      <a:pt x="5606" y="8960"/>
                    </a:lnTo>
                    <a:lnTo>
                      <a:pt x="5360" y="8797"/>
                    </a:lnTo>
                    <a:lnTo>
                      <a:pt x="4869" y="8469"/>
                    </a:lnTo>
                    <a:lnTo>
                      <a:pt x="4256" y="8142"/>
                    </a:lnTo>
                    <a:lnTo>
                      <a:pt x="3601" y="7774"/>
                    </a:lnTo>
                    <a:lnTo>
                      <a:pt x="2865" y="7447"/>
                    </a:lnTo>
                    <a:lnTo>
                      <a:pt x="2128" y="7119"/>
                    </a:lnTo>
                    <a:lnTo>
                      <a:pt x="1392" y="6915"/>
                    </a:lnTo>
                    <a:lnTo>
                      <a:pt x="737" y="6792"/>
                    </a:lnTo>
                    <a:lnTo>
                      <a:pt x="451" y="6751"/>
                    </a:lnTo>
                    <a:lnTo>
                      <a:pt x="164" y="6751"/>
                    </a:lnTo>
                    <a:lnTo>
                      <a:pt x="82" y="6792"/>
                    </a:lnTo>
                    <a:lnTo>
                      <a:pt x="0" y="6833"/>
                    </a:lnTo>
                    <a:lnTo>
                      <a:pt x="0" y="6915"/>
                    </a:lnTo>
                    <a:lnTo>
                      <a:pt x="41" y="6996"/>
                    </a:lnTo>
                    <a:lnTo>
                      <a:pt x="164" y="7201"/>
                    </a:lnTo>
                    <a:lnTo>
                      <a:pt x="451" y="7365"/>
                    </a:lnTo>
                    <a:lnTo>
                      <a:pt x="819" y="7528"/>
                    </a:lnTo>
                    <a:lnTo>
                      <a:pt x="1228" y="7733"/>
                    </a:lnTo>
                    <a:lnTo>
                      <a:pt x="1596" y="7938"/>
                    </a:lnTo>
                    <a:lnTo>
                      <a:pt x="1760" y="8060"/>
                    </a:lnTo>
                    <a:lnTo>
                      <a:pt x="1923" y="8183"/>
                    </a:lnTo>
                    <a:lnTo>
                      <a:pt x="2005" y="8347"/>
                    </a:lnTo>
                    <a:lnTo>
                      <a:pt x="2046" y="8428"/>
                    </a:lnTo>
                    <a:lnTo>
                      <a:pt x="2046" y="8633"/>
                    </a:lnTo>
                    <a:lnTo>
                      <a:pt x="2046" y="8797"/>
                    </a:lnTo>
                    <a:lnTo>
                      <a:pt x="2087" y="8960"/>
                    </a:lnTo>
                    <a:lnTo>
                      <a:pt x="2169" y="9124"/>
                    </a:lnTo>
                    <a:lnTo>
                      <a:pt x="2292" y="9329"/>
                    </a:lnTo>
                    <a:lnTo>
                      <a:pt x="2455" y="9533"/>
                    </a:lnTo>
                    <a:lnTo>
                      <a:pt x="2660" y="9738"/>
                    </a:lnTo>
                    <a:lnTo>
                      <a:pt x="2946" y="9901"/>
                    </a:lnTo>
                    <a:lnTo>
                      <a:pt x="3274" y="10065"/>
                    </a:lnTo>
                    <a:lnTo>
                      <a:pt x="3724" y="10147"/>
                    </a:lnTo>
                    <a:lnTo>
                      <a:pt x="4256" y="10188"/>
                    </a:lnTo>
                    <a:lnTo>
                      <a:pt x="4910" y="10106"/>
                    </a:lnTo>
                    <a:lnTo>
                      <a:pt x="6547" y="11538"/>
                    </a:lnTo>
                    <a:lnTo>
                      <a:pt x="8306" y="12970"/>
                    </a:lnTo>
                    <a:lnTo>
                      <a:pt x="10393" y="14607"/>
                    </a:lnTo>
                    <a:lnTo>
                      <a:pt x="11538" y="15466"/>
                    </a:lnTo>
                    <a:lnTo>
                      <a:pt x="12643" y="16284"/>
                    </a:lnTo>
                    <a:lnTo>
                      <a:pt x="13789" y="17061"/>
                    </a:lnTo>
                    <a:lnTo>
                      <a:pt x="14894" y="17757"/>
                    </a:lnTo>
                    <a:lnTo>
                      <a:pt x="15916" y="18330"/>
                    </a:lnTo>
                    <a:lnTo>
                      <a:pt x="16857" y="18780"/>
                    </a:lnTo>
                    <a:lnTo>
                      <a:pt x="17308" y="18944"/>
                    </a:lnTo>
                    <a:lnTo>
                      <a:pt x="17717" y="19107"/>
                    </a:lnTo>
                    <a:lnTo>
                      <a:pt x="18085" y="19189"/>
                    </a:lnTo>
                    <a:lnTo>
                      <a:pt x="18412" y="19230"/>
                    </a:lnTo>
                    <a:lnTo>
                      <a:pt x="18740" y="19189"/>
                    </a:lnTo>
                    <a:lnTo>
                      <a:pt x="19067" y="19148"/>
                    </a:lnTo>
                    <a:lnTo>
                      <a:pt x="19394" y="19066"/>
                    </a:lnTo>
                    <a:lnTo>
                      <a:pt x="19681" y="18903"/>
                    </a:lnTo>
                    <a:lnTo>
                      <a:pt x="20008" y="18739"/>
                    </a:lnTo>
                    <a:lnTo>
                      <a:pt x="20335" y="18534"/>
                    </a:lnTo>
                    <a:lnTo>
                      <a:pt x="20949" y="18043"/>
                    </a:lnTo>
                    <a:lnTo>
                      <a:pt x="21563" y="17471"/>
                    </a:lnTo>
                    <a:lnTo>
                      <a:pt x="22135" y="16816"/>
                    </a:lnTo>
                    <a:lnTo>
                      <a:pt x="22708" y="16120"/>
                    </a:lnTo>
                    <a:lnTo>
                      <a:pt x="23240" y="15425"/>
                    </a:lnTo>
                    <a:lnTo>
                      <a:pt x="23731" y="14688"/>
                    </a:lnTo>
                    <a:lnTo>
                      <a:pt x="24181" y="13993"/>
                    </a:lnTo>
                    <a:lnTo>
                      <a:pt x="24877" y="12725"/>
                    </a:lnTo>
                    <a:lnTo>
                      <a:pt x="25368" y="11865"/>
                    </a:lnTo>
                    <a:lnTo>
                      <a:pt x="25531" y="11538"/>
                    </a:lnTo>
                    <a:lnTo>
                      <a:pt x="26636" y="0"/>
                    </a:lnTo>
                    <a:close/>
                  </a:path>
                </a:pathLst>
              </a:custGeom>
              <a:solidFill>
                <a:srgbClr val="8520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1562;p44"/>
              <p:cNvSpPr/>
              <p:nvPr/>
            </p:nvSpPr>
            <p:spPr>
              <a:xfrm>
                <a:off x="6632550" y="1796413"/>
                <a:ext cx="149375" cy="354950"/>
              </a:xfrm>
              <a:custGeom>
                <a:avLst/>
                <a:gdLst/>
                <a:ahLst/>
                <a:cxnLst/>
                <a:rect l="l" t="t" r="r" b="b"/>
                <a:pathLst>
                  <a:path w="5975" h="14198" extrusionOk="0">
                    <a:moveTo>
                      <a:pt x="5974" y="0"/>
                    </a:moveTo>
                    <a:lnTo>
                      <a:pt x="5688" y="164"/>
                    </a:lnTo>
                    <a:lnTo>
                      <a:pt x="5360" y="450"/>
                    </a:lnTo>
                    <a:lnTo>
                      <a:pt x="5033" y="777"/>
                    </a:lnTo>
                    <a:lnTo>
                      <a:pt x="4665" y="1228"/>
                    </a:lnTo>
                    <a:lnTo>
                      <a:pt x="3928" y="2250"/>
                    </a:lnTo>
                    <a:lnTo>
                      <a:pt x="3110" y="3437"/>
                    </a:lnTo>
                    <a:lnTo>
                      <a:pt x="2292" y="4828"/>
                    </a:lnTo>
                    <a:lnTo>
                      <a:pt x="1514" y="6260"/>
                    </a:lnTo>
                    <a:lnTo>
                      <a:pt x="737" y="7692"/>
                    </a:lnTo>
                    <a:lnTo>
                      <a:pt x="1" y="9124"/>
                    </a:lnTo>
                    <a:lnTo>
                      <a:pt x="532" y="10229"/>
                    </a:lnTo>
                    <a:lnTo>
                      <a:pt x="860" y="10842"/>
                    </a:lnTo>
                    <a:lnTo>
                      <a:pt x="1269" y="11497"/>
                    </a:lnTo>
                    <a:lnTo>
                      <a:pt x="1719" y="12152"/>
                    </a:lnTo>
                    <a:lnTo>
                      <a:pt x="2210" y="12847"/>
                    </a:lnTo>
                    <a:lnTo>
                      <a:pt x="2783" y="13502"/>
                    </a:lnTo>
                    <a:lnTo>
                      <a:pt x="3396" y="14197"/>
                    </a:lnTo>
                    <a:lnTo>
                      <a:pt x="3969" y="13175"/>
                    </a:lnTo>
                    <a:lnTo>
                      <a:pt x="4460" y="12315"/>
                    </a:lnTo>
                    <a:lnTo>
                      <a:pt x="4869" y="11538"/>
                    </a:lnTo>
                    <a:lnTo>
                      <a:pt x="5974" y="0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1563;p44"/>
              <p:cNvSpPr/>
              <p:nvPr/>
            </p:nvSpPr>
            <p:spPr>
              <a:xfrm>
                <a:off x="7456975" y="1476238"/>
                <a:ext cx="339625" cy="333475"/>
              </a:xfrm>
              <a:custGeom>
                <a:avLst/>
                <a:gdLst/>
                <a:ahLst/>
                <a:cxnLst/>
                <a:rect l="l" t="t" r="r" b="b"/>
                <a:pathLst>
                  <a:path w="13585" h="13339" extrusionOk="0">
                    <a:moveTo>
                      <a:pt x="3561" y="1"/>
                    </a:moveTo>
                    <a:lnTo>
                      <a:pt x="1678" y="164"/>
                    </a:lnTo>
                    <a:lnTo>
                      <a:pt x="1" y="7243"/>
                    </a:lnTo>
                    <a:lnTo>
                      <a:pt x="8552" y="13339"/>
                    </a:lnTo>
                    <a:lnTo>
                      <a:pt x="10230" y="12807"/>
                    </a:lnTo>
                    <a:lnTo>
                      <a:pt x="13585" y="6261"/>
                    </a:lnTo>
                    <a:lnTo>
                      <a:pt x="35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1564;p44"/>
              <p:cNvSpPr/>
              <p:nvPr/>
            </p:nvSpPr>
            <p:spPr>
              <a:xfrm>
                <a:off x="7456975" y="1477263"/>
                <a:ext cx="321225" cy="332450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3298" extrusionOk="0">
                    <a:moveTo>
                      <a:pt x="2947" y="1"/>
                    </a:moveTo>
                    <a:lnTo>
                      <a:pt x="1678" y="123"/>
                    </a:lnTo>
                    <a:lnTo>
                      <a:pt x="1" y="7202"/>
                    </a:lnTo>
                    <a:lnTo>
                      <a:pt x="8552" y="13298"/>
                    </a:lnTo>
                    <a:lnTo>
                      <a:pt x="9780" y="12930"/>
                    </a:lnTo>
                    <a:lnTo>
                      <a:pt x="12848" y="6383"/>
                    </a:lnTo>
                    <a:lnTo>
                      <a:pt x="2947" y="1"/>
                    </a:lnTo>
                    <a:close/>
                  </a:path>
                </a:pathLst>
              </a:custGeom>
              <a:solidFill>
                <a:srgbClr val="638296">
                  <a:alpha val="587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565;p44"/>
              <p:cNvSpPr/>
              <p:nvPr/>
            </p:nvSpPr>
            <p:spPr>
              <a:xfrm>
                <a:off x="7439600" y="1480338"/>
                <a:ext cx="313025" cy="329375"/>
              </a:xfrm>
              <a:custGeom>
                <a:avLst/>
                <a:gdLst/>
                <a:ahLst/>
                <a:cxnLst/>
                <a:rect l="l" t="t" r="r" b="b"/>
                <a:pathLst>
                  <a:path w="12521" h="13175" extrusionOk="0">
                    <a:moveTo>
                      <a:pt x="2373" y="0"/>
                    </a:moveTo>
                    <a:lnTo>
                      <a:pt x="0" y="7201"/>
                    </a:lnTo>
                    <a:lnTo>
                      <a:pt x="9247" y="13175"/>
                    </a:lnTo>
                    <a:lnTo>
                      <a:pt x="12520" y="6342"/>
                    </a:lnTo>
                    <a:lnTo>
                      <a:pt x="23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1566;p44"/>
              <p:cNvSpPr/>
              <p:nvPr/>
            </p:nvSpPr>
            <p:spPr>
              <a:xfrm>
                <a:off x="7490750" y="1519213"/>
                <a:ext cx="126850" cy="211750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8470" extrusionOk="0">
                    <a:moveTo>
                      <a:pt x="2782" y="0"/>
                    </a:moveTo>
                    <a:lnTo>
                      <a:pt x="0" y="6997"/>
                    </a:lnTo>
                    <a:lnTo>
                      <a:pt x="2332" y="8470"/>
                    </a:lnTo>
                    <a:lnTo>
                      <a:pt x="5074" y="1391"/>
                    </a:lnTo>
                    <a:lnTo>
                      <a:pt x="27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567;p44"/>
              <p:cNvSpPr/>
              <p:nvPr/>
            </p:nvSpPr>
            <p:spPr>
              <a:xfrm>
                <a:off x="6546625" y="3861563"/>
                <a:ext cx="237325" cy="250625"/>
              </a:xfrm>
              <a:custGeom>
                <a:avLst/>
                <a:gdLst/>
                <a:ahLst/>
                <a:cxnLst/>
                <a:rect l="l" t="t" r="r" b="b"/>
                <a:pathLst>
                  <a:path w="9493" h="10025" extrusionOk="0">
                    <a:moveTo>
                      <a:pt x="5524" y="1"/>
                    </a:moveTo>
                    <a:lnTo>
                      <a:pt x="5115" y="6056"/>
                    </a:lnTo>
                    <a:lnTo>
                      <a:pt x="4747" y="6424"/>
                    </a:lnTo>
                    <a:lnTo>
                      <a:pt x="3888" y="7202"/>
                    </a:lnTo>
                    <a:lnTo>
                      <a:pt x="3356" y="7652"/>
                    </a:lnTo>
                    <a:lnTo>
                      <a:pt x="2865" y="8061"/>
                    </a:lnTo>
                    <a:lnTo>
                      <a:pt x="2374" y="8388"/>
                    </a:lnTo>
                    <a:lnTo>
                      <a:pt x="2006" y="8593"/>
                    </a:lnTo>
                    <a:lnTo>
                      <a:pt x="1310" y="8797"/>
                    </a:lnTo>
                    <a:lnTo>
                      <a:pt x="614" y="9043"/>
                    </a:lnTo>
                    <a:lnTo>
                      <a:pt x="328" y="9207"/>
                    </a:lnTo>
                    <a:lnTo>
                      <a:pt x="123" y="9370"/>
                    </a:lnTo>
                    <a:lnTo>
                      <a:pt x="83" y="9452"/>
                    </a:lnTo>
                    <a:lnTo>
                      <a:pt x="42" y="9575"/>
                    </a:lnTo>
                    <a:lnTo>
                      <a:pt x="1" y="9657"/>
                    </a:lnTo>
                    <a:lnTo>
                      <a:pt x="42" y="9779"/>
                    </a:lnTo>
                    <a:lnTo>
                      <a:pt x="83" y="9861"/>
                    </a:lnTo>
                    <a:lnTo>
                      <a:pt x="164" y="9902"/>
                    </a:lnTo>
                    <a:lnTo>
                      <a:pt x="410" y="9984"/>
                    </a:lnTo>
                    <a:lnTo>
                      <a:pt x="819" y="10025"/>
                    </a:lnTo>
                    <a:lnTo>
                      <a:pt x="1269" y="10025"/>
                    </a:lnTo>
                    <a:lnTo>
                      <a:pt x="2456" y="9943"/>
                    </a:lnTo>
                    <a:lnTo>
                      <a:pt x="3847" y="9779"/>
                    </a:lnTo>
                    <a:lnTo>
                      <a:pt x="5238" y="9575"/>
                    </a:lnTo>
                    <a:lnTo>
                      <a:pt x="6588" y="9248"/>
                    </a:lnTo>
                    <a:lnTo>
                      <a:pt x="7161" y="9084"/>
                    </a:lnTo>
                    <a:lnTo>
                      <a:pt x="7652" y="8920"/>
                    </a:lnTo>
                    <a:lnTo>
                      <a:pt x="8061" y="8757"/>
                    </a:lnTo>
                    <a:lnTo>
                      <a:pt x="8347" y="8593"/>
                    </a:lnTo>
                    <a:lnTo>
                      <a:pt x="8552" y="8388"/>
                    </a:lnTo>
                    <a:lnTo>
                      <a:pt x="8675" y="8225"/>
                    </a:lnTo>
                    <a:lnTo>
                      <a:pt x="8797" y="8102"/>
                    </a:lnTo>
                    <a:lnTo>
                      <a:pt x="8838" y="7938"/>
                    </a:lnTo>
                    <a:lnTo>
                      <a:pt x="8879" y="7815"/>
                    </a:lnTo>
                    <a:lnTo>
                      <a:pt x="8838" y="7693"/>
                    </a:lnTo>
                    <a:lnTo>
                      <a:pt x="8756" y="7406"/>
                    </a:lnTo>
                    <a:lnTo>
                      <a:pt x="8634" y="7038"/>
                    </a:lnTo>
                    <a:lnTo>
                      <a:pt x="8470" y="6670"/>
                    </a:lnTo>
                    <a:lnTo>
                      <a:pt x="8347" y="6138"/>
                    </a:lnTo>
                    <a:lnTo>
                      <a:pt x="8347" y="5852"/>
                    </a:lnTo>
                    <a:lnTo>
                      <a:pt x="8347" y="5524"/>
                    </a:lnTo>
                    <a:lnTo>
                      <a:pt x="8429" y="4747"/>
                    </a:lnTo>
                    <a:lnTo>
                      <a:pt x="8593" y="3929"/>
                    </a:lnTo>
                    <a:lnTo>
                      <a:pt x="8756" y="3069"/>
                    </a:lnTo>
                    <a:lnTo>
                      <a:pt x="8961" y="2251"/>
                    </a:lnTo>
                    <a:lnTo>
                      <a:pt x="9329" y="942"/>
                    </a:lnTo>
                    <a:lnTo>
                      <a:pt x="9493" y="410"/>
                    </a:lnTo>
                    <a:lnTo>
                      <a:pt x="5524" y="1"/>
                    </a:lnTo>
                    <a:close/>
                  </a:path>
                </a:pathLst>
              </a:custGeom>
              <a:solidFill>
                <a:srgbClr val="8520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1568;p44"/>
              <p:cNvSpPr/>
              <p:nvPr/>
            </p:nvSpPr>
            <p:spPr>
              <a:xfrm>
                <a:off x="6546625" y="4020113"/>
                <a:ext cx="22200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8880" h="3683" extrusionOk="0">
                    <a:moveTo>
                      <a:pt x="8388" y="1"/>
                    </a:moveTo>
                    <a:lnTo>
                      <a:pt x="7447" y="492"/>
                    </a:lnTo>
                    <a:lnTo>
                      <a:pt x="6629" y="819"/>
                    </a:lnTo>
                    <a:lnTo>
                      <a:pt x="5933" y="983"/>
                    </a:lnTo>
                    <a:lnTo>
                      <a:pt x="5361" y="1105"/>
                    </a:lnTo>
                    <a:lnTo>
                      <a:pt x="4870" y="1105"/>
                    </a:lnTo>
                    <a:lnTo>
                      <a:pt x="4501" y="1023"/>
                    </a:lnTo>
                    <a:lnTo>
                      <a:pt x="4256" y="901"/>
                    </a:lnTo>
                    <a:lnTo>
                      <a:pt x="4051" y="696"/>
                    </a:lnTo>
                    <a:lnTo>
                      <a:pt x="3478" y="1187"/>
                    </a:lnTo>
                    <a:lnTo>
                      <a:pt x="2947" y="1637"/>
                    </a:lnTo>
                    <a:lnTo>
                      <a:pt x="2415" y="2005"/>
                    </a:lnTo>
                    <a:lnTo>
                      <a:pt x="2006" y="2251"/>
                    </a:lnTo>
                    <a:lnTo>
                      <a:pt x="1310" y="2455"/>
                    </a:lnTo>
                    <a:lnTo>
                      <a:pt x="614" y="2701"/>
                    </a:lnTo>
                    <a:lnTo>
                      <a:pt x="328" y="2865"/>
                    </a:lnTo>
                    <a:lnTo>
                      <a:pt x="123" y="3028"/>
                    </a:lnTo>
                    <a:lnTo>
                      <a:pt x="83" y="3110"/>
                    </a:lnTo>
                    <a:lnTo>
                      <a:pt x="42" y="3233"/>
                    </a:lnTo>
                    <a:lnTo>
                      <a:pt x="1" y="3315"/>
                    </a:lnTo>
                    <a:lnTo>
                      <a:pt x="42" y="3437"/>
                    </a:lnTo>
                    <a:lnTo>
                      <a:pt x="83" y="3519"/>
                    </a:lnTo>
                    <a:lnTo>
                      <a:pt x="164" y="3560"/>
                    </a:lnTo>
                    <a:lnTo>
                      <a:pt x="410" y="3642"/>
                    </a:lnTo>
                    <a:lnTo>
                      <a:pt x="819" y="3683"/>
                    </a:lnTo>
                    <a:lnTo>
                      <a:pt x="1269" y="3683"/>
                    </a:lnTo>
                    <a:lnTo>
                      <a:pt x="2456" y="3601"/>
                    </a:lnTo>
                    <a:lnTo>
                      <a:pt x="3847" y="3437"/>
                    </a:lnTo>
                    <a:lnTo>
                      <a:pt x="5238" y="3233"/>
                    </a:lnTo>
                    <a:lnTo>
                      <a:pt x="6588" y="2906"/>
                    </a:lnTo>
                    <a:lnTo>
                      <a:pt x="7161" y="2742"/>
                    </a:lnTo>
                    <a:lnTo>
                      <a:pt x="7652" y="2578"/>
                    </a:lnTo>
                    <a:lnTo>
                      <a:pt x="8061" y="2415"/>
                    </a:lnTo>
                    <a:lnTo>
                      <a:pt x="8347" y="2251"/>
                    </a:lnTo>
                    <a:lnTo>
                      <a:pt x="8634" y="1964"/>
                    </a:lnTo>
                    <a:lnTo>
                      <a:pt x="8797" y="1719"/>
                    </a:lnTo>
                    <a:lnTo>
                      <a:pt x="8879" y="1473"/>
                    </a:lnTo>
                    <a:lnTo>
                      <a:pt x="8838" y="1269"/>
                    </a:lnTo>
                    <a:lnTo>
                      <a:pt x="8756" y="1023"/>
                    </a:lnTo>
                    <a:lnTo>
                      <a:pt x="8634" y="737"/>
                    </a:lnTo>
                    <a:lnTo>
                      <a:pt x="8511" y="410"/>
                    </a:lnTo>
                    <a:lnTo>
                      <a:pt x="83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1569;p44"/>
              <p:cNvSpPr/>
              <p:nvPr/>
            </p:nvSpPr>
            <p:spPr>
              <a:xfrm>
                <a:off x="7244225" y="3853388"/>
                <a:ext cx="229150" cy="272100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0884" extrusionOk="0">
                    <a:moveTo>
                      <a:pt x="1" y="0"/>
                    </a:moveTo>
                    <a:lnTo>
                      <a:pt x="328" y="819"/>
                    </a:lnTo>
                    <a:lnTo>
                      <a:pt x="1024" y="2742"/>
                    </a:lnTo>
                    <a:lnTo>
                      <a:pt x="1392" y="3846"/>
                    </a:lnTo>
                    <a:lnTo>
                      <a:pt x="1719" y="4910"/>
                    </a:lnTo>
                    <a:lnTo>
                      <a:pt x="1965" y="5810"/>
                    </a:lnTo>
                    <a:lnTo>
                      <a:pt x="2006" y="6138"/>
                    </a:lnTo>
                    <a:lnTo>
                      <a:pt x="2046" y="6424"/>
                    </a:lnTo>
                    <a:lnTo>
                      <a:pt x="2046" y="7242"/>
                    </a:lnTo>
                    <a:lnTo>
                      <a:pt x="2087" y="7570"/>
                    </a:lnTo>
                    <a:lnTo>
                      <a:pt x="2128" y="7856"/>
                    </a:lnTo>
                    <a:lnTo>
                      <a:pt x="2251" y="8142"/>
                    </a:lnTo>
                    <a:lnTo>
                      <a:pt x="2415" y="8388"/>
                    </a:lnTo>
                    <a:lnTo>
                      <a:pt x="2701" y="8593"/>
                    </a:lnTo>
                    <a:lnTo>
                      <a:pt x="3069" y="8838"/>
                    </a:lnTo>
                    <a:lnTo>
                      <a:pt x="3601" y="9084"/>
                    </a:lnTo>
                    <a:lnTo>
                      <a:pt x="4379" y="9411"/>
                    </a:lnTo>
                    <a:lnTo>
                      <a:pt x="5320" y="9820"/>
                    </a:lnTo>
                    <a:lnTo>
                      <a:pt x="6342" y="10188"/>
                    </a:lnTo>
                    <a:lnTo>
                      <a:pt x="7284" y="10516"/>
                    </a:lnTo>
                    <a:lnTo>
                      <a:pt x="8143" y="10761"/>
                    </a:lnTo>
                    <a:lnTo>
                      <a:pt x="8756" y="10884"/>
                    </a:lnTo>
                    <a:lnTo>
                      <a:pt x="8961" y="10884"/>
                    </a:lnTo>
                    <a:lnTo>
                      <a:pt x="9084" y="10843"/>
                    </a:lnTo>
                    <a:lnTo>
                      <a:pt x="9166" y="10761"/>
                    </a:lnTo>
                    <a:lnTo>
                      <a:pt x="9166" y="10638"/>
                    </a:lnTo>
                    <a:lnTo>
                      <a:pt x="9125" y="10475"/>
                    </a:lnTo>
                    <a:lnTo>
                      <a:pt x="9043" y="10311"/>
                    </a:lnTo>
                    <a:lnTo>
                      <a:pt x="8797" y="9902"/>
                    </a:lnTo>
                    <a:lnTo>
                      <a:pt x="8511" y="9452"/>
                    </a:lnTo>
                    <a:lnTo>
                      <a:pt x="8102" y="9002"/>
                    </a:lnTo>
                    <a:lnTo>
                      <a:pt x="7734" y="8552"/>
                    </a:lnTo>
                    <a:lnTo>
                      <a:pt x="7079" y="7897"/>
                    </a:lnTo>
                    <a:lnTo>
                      <a:pt x="6793" y="7611"/>
                    </a:lnTo>
                    <a:lnTo>
                      <a:pt x="6506" y="7283"/>
                    </a:lnTo>
                    <a:lnTo>
                      <a:pt x="5852" y="6465"/>
                    </a:lnTo>
                    <a:lnTo>
                      <a:pt x="5156" y="5442"/>
                    </a:lnTo>
                    <a:lnTo>
                      <a:pt x="4092" y="0"/>
                    </a:lnTo>
                    <a:close/>
                  </a:path>
                </a:pathLst>
              </a:custGeom>
              <a:solidFill>
                <a:srgbClr val="8520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1570;p44"/>
              <p:cNvSpPr/>
              <p:nvPr/>
            </p:nvSpPr>
            <p:spPr>
              <a:xfrm>
                <a:off x="6629475" y="2277138"/>
                <a:ext cx="748775" cy="1619225"/>
              </a:xfrm>
              <a:custGeom>
                <a:avLst/>
                <a:gdLst/>
                <a:ahLst/>
                <a:cxnLst/>
                <a:rect l="l" t="t" r="r" b="b"/>
                <a:pathLst>
                  <a:path w="29951" h="64769" extrusionOk="0">
                    <a:moveTo>
                      <a:pt x="17962" y="1"/>
                    </a:moveTo>
                    <a:lnTo>
                      <a:pt x="5606" y="778"/>
                    </a:lnTo>
                    <a:lnTo>
                      <a:pt x="5606" y="5033"/>
                    </a:lnTo>
                    <a:lnTo>
                      <a:pt x="4911" y="9370"/>
                    </a:lnTo>
                    <a:lnTo>
                      <a:pt x="4215" y="14076"/>
                    </a:lnTo>
                    <a:lnTo>
                      <a:pt x="3397" y="19763"/>
                    </a:lnTo>
                    <a:lnTo>
                      <a:pt x="2538" y="26023"/>
                    </a:lnTo>
                    <a:lnTo>
                      <a:pt x="1719" y="32283"/>
                    </a:lnTo>
                    <a:lnTo>
                      <a:pt x="1392" y="35310"/>
                    </a:lnTo>
                    <a:lnTo>
                      <a:pt x="1065" y="38133"/>
                    </a:lnTo>
                    <a:lnTo>
                      <a:pt x="819" y="40711"/>
                    </a:lnTo>
                    <a:lnTo>
                      <a:pt x="655" y="43002"/>
                    </a:lnTo>
                    <a:lnTo>
                      <a:pt x="410" y="47176"/>
                    </a:lnTo>
                    <a:lnTo>
                      <a:pt x="246" y="51022"/>
                    </a:lnTo>
                    <a:lnTo>
                      <a:pt x="124" y="54458"/>
                    </a:lnTo>
                    <a:lnTo>
                      <a:pt x="42" y="57486"/>
                    </a:lnTo>
                    <a:lnTo>
                      <a:pt x="1" y="61864"/>
                    </a:lnTo>
                    <a:lnTo>
                      <a:pt x="1" y="63460"/>
                    </a:lnTo>
                    <a:lnTo>
                      <a:pt x="164" y="63541"/>
                    </a:lnTo>
                    <a:lnTo>
                      <a:pt x="410" y="63664"/>
                    </a:lnTo>
                    <a:lnTo>
                      <a:pt x="737" y="63787"/>
                    </a:lnTo>
                    <a:lnTo>
                      <a:pt x="1187" y="63910"/>
                    </a:lnTo>
                    <a:lnTo>
                      <a:pt x="1760" y="64032"/>
                    </a:lnTo>
                    <a:lnTo>
                      <a:pt x="2456" y="64114"/>
                    </a:lnTo>
                    <a:lnTo>
                      <a:pt x="3274" y="64196"/>
                    </a:lnTo>
                    <a:lnTo>
                      <a:pt x="4174" y="64278"/>
                    </a:lnTo>
                    <a:lnTo>
                      <a:pt x="4992" y="64401"/>
                    </a:lnTo>
                    <a:lnTo>
                      <a:pt x="5811" y="64564"/>
                    </a:lnTo>
                    <a:lnTo>
                      <a:pt x="6547" y="64687"/>
                    </a:lnTo>
                    <a:lnTo>
                      <a:pt x="7243" y="64769"/>
                    </a:lnTo>
                    <a:lnTo>
                      <a:pt x="7570" y="64769"/>
                    </a:lnTo>
                    <a:lnTo>
                      <a:pt x="7897" y="64728"/>
                    </a:lnTo>
                    <a:lnTo>
                      <a:pt x="8225" y="64646"/>
                    </a:lnTo>
                    <a:lnTo>
                      <a:pt x="8511" y="64564"/>
                    </a:lnTo>
                    <a:lnTo>
                      <a:pt x="8797" y="64401"/>
                    </a:lnTo>
                    <a:lnTo>
                      <a:pt x="9084" y="64196"/>
                    </a:lnTo>
                    <a:lnTo>
                      <a:pt x="9943" y="44271"/>
                    </a:lnTo>
                    <a:lnTo>
                      <a:pt x="10025" y="44230"/>
                    </a:lnTo>
                    <a:lnTo>
                      <a:pt x="10107" y="44107"/>
                    </a:lnTo>
                    <a:lnTo>
                      <a:pt x="10230" y="43943"/>
                    </a:lnTo>
                    <a:lnTo>
                      <a:pt x="10352" y="43698"/>
                    </a:lnTo>
                    <a:lnTo>
                      <a:pt x="10434" y="43371"/>
                    </a:lnTo>
                    <a:lnTo>
                      <a:pt x="10475" y="42880"/>
                    </a:lnTo>
                    <a:lnTo>
                      <a:pt x="10475" y="42266"/>
                    </a:lnTo>
                    <a:lnTo>
                      <a:pt x="10516" y="41939"/>
                    </a:lnTo>
                    <a:lnTo>
                      <a:pt x="10598" y="41120"/>
                    </a:lnTo>
                    <a:lnTo>
                      <a:pt x="10639" y="40588"/>
                    </a:lnTo>
                    <a:lnTo>
                      <a:pt x="10639" y="39975"/>
                    </a:lnTo>
                    <a:lnTo>
                      <a:pt x="10598" y="39279"/>
                    </a:lnTo>
                    <a:lnTo>
                      <a:pt x="10475" y="38583"/>
                    </a:lnTo>
                    <a:lnTo>
                      <a:pt x="12316" y="20949"/>
                    </a:lnTo>
                    <a:lnTo>
                      <a:pt x="12971" y="23772"/>
                    </a:lnTo>
                    <a:lnTo>
                      <a:pt x="14485" y="30646"/>
                    </a:lnTo>
                    <a:lnTo>
                      <a:pt x="15344" y="34778"/>
                    </a:lnTo>
                    <a:lnTo>
                      <a:pt x="16203" y="38952"/>
                    </a:lnTo>
                    <a:lnTo>
                      <a:pt x="16899" y="42920"/>
                    </a:lnTo>
                    <a:lnTo>
                      <a:pt x="17226" y="44680"/>
                    </a:lnTo>
                    <a:lnTo>
                      <a:pt x="17431" y="46275"/>
                    </a:lnTo>
                    <a:lnTo>
                      <a:pt x="17922" y="49303"/>
                    </a:lnTo>
                    <a:lnTo>
                      <a:pt x="18413" y="52331"/>
                    </a:lnTo>
                    <a:lnTo>
                      <a:pt x="18985" y="55236"/>
                    </a:lnTo>
                    <a:lnTo>
                      <a:pt x="19476" y="57854"/>
                    </a:lnTo>
                    <a:lnTo>
                      <a:pt x="20376" y="61905"/>
                    </a:lnTo>
                    <a:lnTo>
                      <a:pt x="20704" y="63501"/>
                    </a:lnTo>
                    <a:lnTo>
                      <a:pt x="21031" y="63623"/>
                    </a:lnTo>
                    <a:lnTo>
                      <a:pt x="21399" y="63705"/>
                    </a:lnTo>
                    <a:lnTo>
                      <a:pt x="21849" y="63828"/>
                    </a:lnTo>
                    <a:lnTo>
                      <a:pt x="22422" y="63951"/>
                    </a:lnTo>
                    <a:lnTo>
                      <a:pt x="23036" y="63992"/>
                    </a:lnTo>
                    <a:lnTo>
                      <a:pt x="23650" y="63951"/>
                    </a:lnTo>
                    <a:lnTo>
                      <a:pt x="24018" y="63910"/>
                    </a:lnTo>
                    <a:lnTo>
                      <a:pt x="24345" y="63828"/>
                    </a:lnTo>
                    <a:lnTo>
                      <a:pt x="24672" y="63746"/>
                    </a:lnTo>
                    <a:lnTo>
                      <a:pt x="25000" y="63705"/>
                    </a:lnTo>
                    <a:lnTo>
                      <a:pt x="25654" y="63664"/>
                    </a:lnTo>
                    <a:lnTo>
                      <a:pt x="26309" y="63705"/>
                    </a:lnTo>
                    <a:lnTo>
                      <a:pt x="27005" y="63746"/>
                    </a:lnTo>
                    <a:lnTo>
                      <a:pt x="27700" y="63828"/>
                    </a:lnTo>
                    <a:lnTo>
                      <a:pt x="28437" y="63869"/>
                    </a:lnTo>
                    <a:lnTo>
                      <a:pt x="29173" y="63787"/>
                    </a:lnTo>
                    <a:lnTo>
                      <a:pt x="29541" y="63746"/>
                    </a:lnTo>
                    <a:lnTo>
                      <a:pt x="29951" y="63664"/>
                    </a:lnTo>
                    <a:lnTo>
                      <a:pt x="28028" y="52863"/>
                    </a:lnTo>
                    <a:lnTo>
                      <a:pt x="26514" y="44066"/>
                    </a:lnTo>
                    <a:lnTo>
                      <a:pt x="25859" y="40179"/>
                    </a:lnTo>
                    <a:lnTo>
                      <a:pt x="25409" y="37151"/>
                    </a:lnTo>
                    <a:lnTo>
                      <a:pt x="25000" y="34410"/>
                    </a:lnTo>
                    <a:lnTo>
                      <a:pt x="24427" y="31260"/>
                    </a:lnTo>
                    <a:lnTo>
                      <a:pt x="23159" y="24468"/>
                    </a:lnTo>
                    <a:lnTo>
                      <a:pt x="22545" y="21195"/>
                    </a:lnTo>
                    <a:lnTo>
                      <a:pt x="22054" y="18290"/>
                    </a:lnTo>
                    <a:lnTo>
                      <a:pt x="21645" y="15835"/>
                    </a:lnTo>
                    <a:lnTo>
                      <a:pt x="21522" y="14853"/>
                    </a:lnTo>
                    <a:lnTo>
                      <a:pt x="21481" y="14076"/>
                    </a:lnTo>
                    <a:lnTo>
                      <a:pt x="21358" y="12766"/>
                    </a:lnTo>
                    <a:lnTo>
                      <a:pt x="21195" y="11334"/>
                    </a:lnTo>
                    <a:lnTo>
                      <a:pt x="20908" y="9820"/>
                    </a:lnTo>
                    <a:lnTo>
                      <a:pt x="20540" y="8307"/>
                    </a:lnTo>
                    <a:lnTo>
                      <a:pt x="20090" y="6834"/>
                    </a:lnTo>
                    <a:lnTo>
                      <a:pt x="19845" y="6138"/>
                    </a:lnTo>
                    <a:lnTo>
                      <a:pt x="19558" y="5443"/>
                    </a:lnTo>
                    <a:lnTo>
                      <a:pt x="19272" y="4829"/>
                    </a:lnTo>
                    <a:lnTo>
                      <a:pt x="18985" y="4215"/>
                    </a:lnTo>
                    <a:lnTo>
                      <a:pt x="18658" y="3642"/>
                    </a:lnTo>
                    <a:lnTo>
                      <a:pt x="18331" y="3151"/>
                    </a:lnTo>
                    <a:lnTo>
                      <a:pt x="18085" y="2824"/>
                    </a:lnTo>
                    <a:lnTo>
                      <a:pt x="17962" y="2456"/>
                    </a:lnTo>
                    <a:lnTo>
                      <a:pt x="17840" y="2047"/>
                    </a:lnTo>
                    <a:lnTo>
                      <a:pt x="17840" y="1678"/>
                    </a:lnTo>
                    <a:lnTo>
                      <a:pt x="179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1571;p44"/>
              <p:cNvSpPr/>
              <p:nvPr/>
            </p:nvSpPr>
            <p:spPr>
              <a:xfrm>
                <a:off x="6870875" y="2319088"/>
                <a:ext cx="70600" cy="482825"/>
              </a:xfrm>
              <a:custGeom>
                <a:avLst/>
                <a:gdLst/>
                <a:ahLst/>
                <a:cxnLst/>
                <a:rect l="l" t="t" r="r" b="b"/>
                <a:pathLst>
                  <a:path w="2824" h="19313" extrusionOk="0">
                    <a:moveTo>
                      <a:pt x="1" y="0"/>
                    </a:moveTo>
                    <a:lnTo>
                      <a:pt x="42" y="737"/>
                    </a:lnTo>
                    <a:lnTo>
                      <a:pt x="123" y="2660"/>
                    </a:lnTo>
                    <a:lnTo>
                      <a:pt x="287" y="5197"/>
                    </a:lnTo>
                    <a:lnTo>
                      <a:pt x="369" y="6547"/>
                    </a:lnTo>
                    <a:lnTo>
                      <a:pt x="533" y="7897"/>
                    </a:lnTo>
                    <a:lnTo>
                      <a:pt x="737" y="9370"/>
                    </a:lnTo>
                    <a:lnTo>
                      <a:pt x="1024" y="11129"/>
                    </a:lnTo>
                    <a:lnTo>
                      <a:pt x="1678" y="14852"/>
                    </a:lnTo>
                    <a:lnTo>
                      <a:pt x="2537" y="19312"/>
                    </a:lnTo>
                    <a:lnTo>
                      <a:pt x="2824" y="19230"/>
                    </a:lnTo>
                    <a:lnTo>
                      <a:pt x="1965" y="14812"/>
                    </a:lnTo>
                    <a:lnTo>
                      <a:pt x="1310" y="11088"/>
                    </a:lnTo>
                    <a:lnTo>
                      <a:pt x="1024" y="9329"/>
                    </a:lnTo>
                    <a:lnTo>
                      <a:pt x="819" y="7856"/>
                    </a:lnTo>
                    <a:lnTo>
                      <a:pt x="655" y="6506"/>
                    </a:lnTo>
                    <a:lnTo>
                      <a:pt x="533" y="5156"/>
                    </a:lnTo>
                    <a:lnTo>
                      <a:pt x="410" y="2619"/>
                    </a:lnTo>
                    <a:lnTo>
                      <a:pt x="328" y="737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1572;p44"/>
              <p:cNvSpPr/>
              <p:nvPr/>
            </p:nvSpPr>
            <p:spPr>
              <a:xfrm>
                <a:off x="6769625" y="2277138"/>
                <a:ext cx="378475" cy="231200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9248" extrusionOk="0">
                    <a:moveTo>
                      <a:pt x="12356" y="1"/>
                    </a:moveTo>
                    <a:lnTo>
                      <a:pt x="0" y="778"/>
                    </a:lnTo>
                    <a:lnTo>
                      <a:pt x="0" y="3151"/>
                    </a:lnTo>
                    <a:lnTo>
                      <a:pt x="655" y="3315"/>
                    </a:lnTo>
                    <a:lnTo>
                      <a:pt x="1432" y="3520"/>
                    </a:lnTo>
                    <a:lnTo>
                      <a:pt x="2291" y="3806"/>
                    </a:lnTo>
                    <a:lnTo>
                      <a:pt x="2701" y="4011"/>
                    </a:lnTo>
                    <a:lnTo>
                      <a:pt x="3151" y="4215"/>
                    </a:lnTo>
                    <a:lnTo>
                      <a:pt x="3478" y="4461"/>
                    </a:lnTo>
                    <a:lnTo>
                      <a:pt x="3887" y="4747"/>
                    </a:lnTo>
                    <a:lnTo>
                      <a:pt x="4910" y="5524"/>
                    </a:lnTo>
                    <a:lnTo>
                      <a:pt x="6137" y="6465"/>
                    </a:lnTo>
                    <a:lnTo>
                      <a:pt x="6833" y="6916"/>
                    </a:lnTo>
                    <a:lnTo>
                      <a:pt x="7610" y="7407"/>
                    </a:lnTo>
                    <a:lnTo>
                      <a:pt x="8429" y="7857"/>
                    </a:lnTo>
                    <a:lnTo>
                      <a:pt x="9247" y="8266"/>
                    </a:lnTo>
                    <a:lnTo>
                      <a:pt x="10147" y="8634"/>
                    </a:lnTo>
                    <a:lnTo>
                      <a:pt x="11088" y="8920"/>
                    </a:lnTo>
                    <a:lnTo>
                      <a:pt x="11538" y="9043"/>
                    </a:lnTo>
                    <a:lnTo>
                      <a:pt x="12029" y="9125"/>
                    </a:lnTo>
                    <a:lnTo>
                      <a:pt x="12520" y="9207"/>
                    </a:lnTo>
                    <a:lnTo>
                      <a:pt x="13052" y="9248"/>
                    </a:lnTo>
                    <a:lnTo>
                      <a:pt x="14075" y="9248"/>
                    </a:lnTo>
                    <a:lnTo>
                      <a:pt x="14607" y="9166"/>
                    </a:lnTo>
                    <a:lnTo>
                      <a:pt x="15139" y="9084"/>
                    </a:lnTo>
                    <a:lnTo>
                      <a:pt x="14893" y="8266"/>
                    </a:lnTo>
                    <a:lnTo>
                      <a:pt x="14689" y="7407"/>
                    </a:lnTo>
                    <a:lnTo>
                      <a:pt x="14402" y="6588"/>
                    </a:lnTo>
                    <a:lnTo>
                      <a:pt x="14116" y="5811"/>
                    </a:lnTo>
                    <a:lnTo>
                      <a:pt x="13788" y="5074"/>
                    </a:lnTo>
                    <a:lnTo>
                      <a:pt x="13461" y="4379"/>
                    </a:lnTo>
                    <a:lnTo>
                      <a:pt x="13093" y="3724"/>
                    </a:lnTo>
                    <a:lnTo>
                      <a:pt x="12725" y="3151"/>
                    </a:lnTo>
                    <a:lnTo>
                      <a:pt x="12479" y="2824"/>
                    </a:lnTo>
                    <a:lnTo>
                      <a:pt x="12356" y="2456"/>
                    </a:lnTo>
                    <a:lnTo>
                      <a:pt x="12234" y="2047"/>
                    </a:lnTo>
                    <a:lnTo>
                      <a:pt x="12234" y="1678"/>
                    </a:lnTo>
                    <a:lnTo>
                      <a:pt x="12356" y="1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1573;p44"/>
              <p:cNvSpPr/>
              <p:nvPr/>
            </p:nvSpPr>
            <p:spPr>
              <a:xfrm>
                <a:off x="6629475" y="2708788"/>
                <a:ext cx="307925" cy="1056650"/>
              </a:xfrm>
              <a:custGeom>
                <a:avLst/>
                <a:gdLst/>
                <a:ahLst/>
                <a:cxnLst/>
                <a:rect l="l" t="t" r="r" b="b"/>
                <a:pathLst>
                  <a:path w="12317" h="42266" extrusionOk="0">
                    <a:moveTo>
                      <a:pt x="11621" y="1"/>
                    </a:moveTo>
                    <a:lnTo>
                      <a:pt x="11416" y="124"/>
                    </a:lnTo>
                    <a:lnTo>
                      <a:pt x="11252" y="287"/>
                    </a:lnTo>
                    <a:lnTo>
                      <a:pt x="11048" y="451"/>
                    </a:lnTo>
                    <a:lnTo>
                      <a:pt x="10884" y="656"/>
                    </a:lnTo>
                    <a:lnTo>
                      <a:pt x="10598" y="1147"/>
                    </a:lnTo>
                    <a:lnTo>
                      <a:pt x="10311" y="1760"/>
                    </a:lnTo>
                    <a:lnTo>
                      <a:pt x="10066" y="2415"/>
                    </a:lnTo>
                    <a:lnTo>
                      <a:pt x="9861" y="3151"/>
                    </a:lnTo>
                    <a:lnTo>
                      <a:pt x="9493" y="4747"/>
                    </a:lnTo>
                    <a:lnTo>
                      <a:pt x="9125" y="6384"/>
                    </a:lnTo>
                    <a:lnTo>
                      <a:pt x="8716" y="7938"/>
                    </a:lnTo>
                    <a:lnTo>
                      <a:pt x="8511" y="8634"/>
                    </a:lnTo>
                    <a:lnTo>
                      <a:pt x="8307" y="9289"/>
                    </a:lnTo>
                    <a:lnTo>
                      <a:pt x="8020" y="9861"/>
                    </a:lnTo>
                    <a:lnTo>
                      <a:pt x="7734" y="10352"/>
                    </a:lnTo>
                    <a:lnTo>
                      <a:pt x="7447" y="10802"/>
                    </a:lnTo>
                    <a:lnTo>
                      <a:pt x="7202" y="11334"/>
                    </a:lnTo>
                    <a:lnTo>
                      <a:pt x="6956" y="11907"/>
                    </a:lnTo>
                    <a:lnTo>
                      <a:pt x="6752" y="12562"/>
                    </a:lnTo>
                    <a:lnTo>
                      <a:pt x="6588" y="13216"/>
                    </a:lnTo>
                    <a:lnTo>
                      <a:pt x="6424" y="13871"/>
                    </a:lnTo>
                    <a:lnTo>
                      <a:pt x="6179" y="15221"/>
                    </a:lnTo>
                    <a:lnTo>
                      <a:pt x="6015" y="16490"/>
                    </a:lnTo>
                    <a:lnTo>
                      <a:pt x="5933" y="17512"/>
                    </a:lnTo>
                    <a:lnTo>
                      <a:pt x="5852" y="18453"/>
                    </a:lnTo>
                    <a:lnTo>
                      <a:pt x="5893" y="18863"/>
                    </a:lnTo>
                    <a:lnTo>
                      <a:pt x="5893" y="19354"/>
                    </a:lnTo>
                    <a:lnTo>
                      <a:pt x="5893" y="19967"/>
                    </a:lnTo>
                    <a:lnTo>
                      <a:pt x="5811" y="20745"/>
                    </a:lnTo>
                    <a:lnTo>
                      <a:pt x="5606" y="21604"/>
                    </a:lnTo>
                    <a:lnTo>
                      <a:pt x="5483" y="22095"/>
                    </a:lnTo>
                    <a:lnTo>
                      <a:pt x="5320" y="22586"/>
                    </a:lnTo>
                    <a:lnTo>
                      <a:pt x="5074" y="23077"/>
                    </a:lnTo>
                    <a:lnTo>
                      <a:pt x="4829" y="23609"/>
                    </a:lnTo>
                    <a:lnTo>
                      <a:pt x="4420" y="24345"/>
                    </a:lnTo>
                    <a:lnTo>
                      <a:pt x="3929" y="25163"/>
                    </a:lnTo>
                    <a:lnTo>
                      <a:pt x="2742" y="26923"/>
                    </a:lnTo>
                    <a:lnTo>
                      <a:pt x="1515" y="28641"/>
                    </a:lnTo>
                    <a:lnTo>
                      <a:pt x="410" y="30114"/>
                    </a:lnTo>
                    <a:lnTo>
                      <a:pt x="246" y="33715"/>
                    </a:lnTo>
                    <a:lnTo>
                      <a:pt x="124" y="36988"/>
                    </a:lnTo>
                    <a:lnTo>
                      <a:pt x="42" y="39852"/>
                    </a:lnTo>
                    <a:lnTo>
                      <a:pt x="1" y="42266"/>
                    </a:lnTo>
                    <a:lnTo>
                      <a:pt x="533" y="41488"/>
                    </a:lnTo>
                    <a:lnTo>
                      <a:pt x="1065" y="40670"/>
                    </a:lnTo>
                    <a:lnTo>
                      <a:pt x="1678" y="39852"/>
                    </a:lnTo>
                    <a:lnTo>
                      <a:pt x="2333" y="39034"/>
                    </a:lnTo>
                    <a:lnTo>
                      <a:pt x="3724" y="37438"/>
                    </a:lnTo>
                    <a:lnTo>
                      <a:pt x="5156" y="35842"/>
                    </a:lnTo>
                    <a:lnTo>
                      <a:pt x="6547" y="34410"/>
                    </a:lnTo>
                    <a:lnTo>
                      <a:pt x="7816" y="33142"/>
                    </a:lnTo>
                    <a:lnTo>
                      <a:pt x="9739" y="31342"/>
                    </a:lnTo>
                    <a:lnTo>
                      <a:pt x="9943" y="27005"/>
                    </a:lnTo>
                    <a:lnTo>
                      <a:pt x="10025" y="26964"/>
                    </a:lnTo>
                    <a:lnTo>
                      <a:pt x="10107" y="26841"/>
                    </a:lnTo>
                    <a:lnTo>
                      <a:pt x="10230" y="26677"/>
                    </a:lnTo>
                    <a:lnTo>
                      <a:pt x="10352" y="26432"/>
                    </a:lnTo>
                    <a:lnTo>
                      <a:pt x="10434" y="26105"/>
                    </a:lnTo>
                    <a:lnTo>
                      <a:pt x="10475" y="25614"/>
                    </a:lnTo>
                    <a:lnTo>
                      <a:pt x="10475" y="25000"/>
                    </a:lnTo>
                    <a:lnTo>
                      <a:pt x="10516" y="24673"/>
                    </a:lnTo>
                    <a:lnTo>
                      <a:pt x="10598" y="23854"/>
                    </a:lnTo>
                    <a:lnTo>
                      <a:pt x="10639" y="23322"/>
                    </a:lnTo>
                    <a:lnTo>
                      <a:pt x="10639" y="22709"/>
                    </a:lnTo>
                    <a:lnTo>
                      <a:pt x="10598" y="22013"/>
                    </a:lnTo>
                    <a:lnTo>
                      <a:pt x="10475" y="21317"/>
                    </a:lnTo>
                    <a:lnTo>
                      <a:pt x="12316" y="3683"/>
                    </a:lnTo>
                    <a:lnTo>
                      <a:pt x="11621" y="1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1574;p44"/>
              <p:cNvSpPr/>
              <p:nvPr/>
            </p:nvSpPr>
            <p:spPr>
              <a:xfrm>
                <a:off x="7295375" y="4026263"/>
                <a:ext cx="178000" cy="99225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3969" extrusionOk="0">
                    <a:moveTo>
                      <a:pt x="0" y="0"/>
                    </a:moveTo>
                    <a:lnTo>
                      <a:pt x="41" y="614"/>
                    </a:lnTo>
                    <a:lnTo>
                      <a:pt x="82" y="859"/>
                    </a:lnTo>
                    <a:lnTo>
                      <a:pt x="164" y="1105"/>
                    </a:lnTo>
                    <a:lnTo>
                      <a:pt x="287" y="1309"/>
                    </a:lnTo>
                    <a:lnTo>
                      <a:pt x="450" y="1514"/>
                    </a:lnTo>
                    <a:lnTo>
                      <a:pt x="696" y="1718"/>
                    </a:lnTo>
                    <a:lnTo>
                      <a:pt x="1023" y="1923"/>
                    </a:lnTo>
                    <a:lnTo>
                      <a:pt x="1555" y="2169"/>
                    </a:lnTo>
                    <a:lnTo>
                      <a:pt x="2333" y="2496"/>
                    </a:lnTo>
                    <a:lnTo>
                      <a:pt x="3274" y="2905"/>
                    </a:lnTo>
                    <a:lnTo>
                      <a:pt x="4296" y="3273"/>
                    </a:lnTo>
                    <a:lnTo>
                      <a:pt x="5238" y="3601"/>
                    </a:lnTo>
                    <a:lnTo>
                      <a:pt x="6097" y="3846"/>
                    </a:lnTo>
                    <a:lnTo>
                      <a:pt x="6710" y="3969"/>
                    </a:lnTo>
                    <a:lnTo>
                      <a:pt x="6915" y="3969"/>
                    </a:lnTo>
                    <a:lnTo>
                      <a:pt x="7038" y="3928"/>
                    </a:lnTo>
                    <a:lnTo>
                      <a:pt x="7120" y="3846"/>
                    </a:lnTo>
                    <a:lnTo>
                      <a:pt x="7120" y="3723"/>
                    </a:lnTo>
                    <a:lnTo>
                      <a:pt x="7079" y="3560"/>
                    </a:lnTo>
                    <a:lnTo>
                      <a:pt x="6997" y="3396"/>
                    </a:lnTo>
                    <a:lnTo>
                      <a:pt x="6751" y="2987"/>
                    </a:lnTo>
                    <a:lnTo>
                      <a:pt x="6465" y="2537"/>
                    </a:lnTo>
                    <a:lnTo>
                      <a:pt x="6056" y="2087"/>
                    </a:lnTo>
                    <a:lnTo>
                      <a:pt x="5688" y="1637"/>
                    </a:lnTo>
                    <a:lnTo>
                      <a:pt x="5033" y="982"/>
                    </a:lnTo>
                    <a:lnTo>
                      <a:pt x="4665" y="614"/>
                    </a:lnTo>
                    <a:lnTo>
                      <a:pt x="4256" y="123"/>
                    </a:lnTo>
                    <a:lnTo>
                      <a:pt x="4133" y="246"/>
                    </a:lnTo>
                    <a:lnTo>
                      <a:pt x="3969" y="368"/>
                    </a:lnTo>
                    <a:lnTo>
                      <a:pt x="3765" y="450"/>
                    </a:lnTo>
                    <a:lnTo>
                      <a:pt x="3560" y="532"/>
                    </a:lnTo>
                    <a:lnTo>
                      <a:pt x="3069" y="614"/>
                    </a:lnTo>
                    <a:lnTo>
                      <a:pt x="2496" y="655"/>
                    </a:lnTo>
                    <a:lnTo>
                      <a:pt x="1883" y="614"/>
                    </a:lnTo>
                    <a:lnTo>
                      <a:pt x="1269" y="491"/>
                    </a:lnTo>
                    <a:lnTo>
                      <a:pt x="614" y="2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1575;p44"/>
              <p:cNvSpPr/>
              <p:nvPr/>
            </p:nvSpPr>
            <p:spPr>
              <a:xfrm>
                <a:off x="6701075" y="1764688"/>
                <a:ext cx="414300" cy="568750"/>
              </a:xfrm>
              <a:custGeom>
                <a:avLst/>
                <a:gdLst/>
                <a:ahLst/>
                <a:cxnLst/>
                <a:rect l="l" t="t" r="r" b="b"/>
                <a:pathLst>
                  <a:path w="16572" h="22750" extrusionOk="0">
                    <a:moveTo>
                      <a:pt x="9493" y="1"/>
                    </a:moveTo>
                    <a:lnTo>
                      <a:pt x="8798" y="42"/>
                    </a:lnTo>
                    <a:lnTo>
                      <a:pt x="7897" y="123"/>
                    </a:lnTo>
                    <a:lnTo>
                      <a:pt x="6875" y="246"/>
                    </a:lnTo>
                    <a:lnTo>
                      <a:pt x="5770" y="451"/>
                    </a:lnTo>
                    <a:lnTo>
                      <a:pt x="4747" y="655"/>
                    </a:lnTo>
                    <a:lnTo>
                      <a:pt x="3888" y="942"/>
                    </a:lnTo>
                    <a:lnTo>
                      <a:pt x="3520" y="1064"/>
                    </a:lnTo>
                    <a:lnTo>
                      <a:pt x="3233" y="1228"/>
                    </a:lnTo>
                    <a:lnTo>
                      <a:pt x="3069" y="1392"/>
                    </a:lnTo>
                    <a:lnTo>
                      <a:pt x="2988" y="1555"/>
                    </a:lnTo>
                    <a:lnTo>
                      <a:pt x="2783" y="2046"/>
                    </a:lnTo>
                    <a:lnTo>
                      <a:pt x="2456" y="2783"/>
                    </a:lnTo>
                    <a:lnTo>
                      <a:pt x="1556" y="4706"/>
                    </a:lnTo>
                    <a:lnTo>
                      <a:pt x="1065" y="5811"/>
                    </a:lnTo>
                    <a:lnTo>
                      <a:pt x="615" y="6915"/>
                    </a:lnTo>
                    <a:lnTo>
                      <a:pt x="246" y="7979"/>
                    </a:lnTo>
                    <a:lnTo>
                      <a:pt x="124" y="8511"/>
                    </a:lnTo>
                    <a:lnTo>
                      <a:pt x="42" y="9002"/>
                    </a:lnTo>
                    <a:lnTo>
                      <a:pt x="1" y="9452"/>
                    </a:lnTo>
                    <a:lnTo>
                      <a:pt x="1" y="9902"/>
                    </a:lnTo>
                    <a:lnTo>
                      <a:pt x="42" y="10352"/>
                    </a:lnTo>
                    <a:lnTo>
                      <a:pt x="164" y="10761"/>
                    </a:lnTo>
                    <a:lnTo>
                      <a:pt x="246" y="11211"/>
                    </a:lnTo>
                    <a:lnTo>
                      <a:pt x="410" y="11580"/>
                    </a:lnTo>
                    <a:lnTo>
                      <a:pt x="737" y="12316"/>
                    </a:lnTo>
                    <a:lnTo>
                      <a:pt x="1065" y="12930"/>
                    </a:lnTo>
                    <a:lnTo>
                      <a:pt x="1351" y="13380"/>
                    </a:lnTo>
                    <a:lnTo>
                      <a:pt x="1678" y="13789"/>
                    </a:lnTo>
                    <a:lnTo>
                      <a:pt x="1597" y="14198"/>
                    </a:lnTo>
                    <a:lnTo>
                      <a:pt x="1556" y="14566"/>
                    </a:lnTo>
                    <a:lnTo>
                      <a:pt x="1637" y="14935"/>
                    </a:lnTo>
                    <a:lnTo>
                      <a:pt x="1719" y="15221"/>
                    </a:lnTo>
                    <a:lnTo>
                      <a:pt x="1842" y="15466"/>
                    </a:lnTo>
                    <a:lnTo>
                      <a:pt x="1924" y="15630"/>
                    </a:lnTo>
                    <a:lnTo>
                      <a:pt x="2047" y="15794"/>
                    </a:lnTo>
                    <a:lnTo>
                      <a:pt x="1678" y="21972"/>
                    </a:lnTo>
                    <a:lnTo>
                      <a:pt x="2333" y="22176"/>
                    </a:lnTo>
                    <a:lnTo>
                      <a:pt x="2988" y="22340"/>
                    </a:lnTo>
                    <a:lnTo>
                      <a:pt x="4297" y="22545"/>
                    </a:lnTo>
                    <a:lnTo>
                      <a:pt x="5565" y="22708"/>
                    </a:lnTo>
                    <a:lnTo>
                      <a:pt x="6834" y="22749"/>
                    </a:lnTo>
                    <a:lnTo>
                      <a:pt x="8020" y="22749"/>
                    </a:lnTo>
                    <a:lnTo>
                      <a:pt x="9207" y="22708"/>
                    </a:lnTo>
                    <a:lnTo>
                      <a:pt x="10311" y="22586"/>
                    </a:lnTo>
                    <a:lnTo>
                      <a:pt x="11334" y="22422"/>
                    </a:lnTo>
                    <a:lnTo>
                      <a:pt x="12275" y="22258"/>
                    </a:lnTo>
                    <a:lnTo>
                      <a:pt x="13135" y="22054"/>
                    </a:lnTo>
                    <a:lnTo>
                      <a:pt x="14526" y="21685"/>
                    </a:lnTo>
                    <a:lnTo>
                      <a:pt x="15385" y="21399"/>
                    </a:lnTo>
                    <a:lnTo>
                      <a:pt x="15712" y="21276"/>
                    </a:lnTo>
                    <a:lnTo>
                      <a:pt x="15630" y="20131"/>
                    </a:lnTo>
                    <a:lnTo>
                      <a:pt x="15589" y="18862"/>
                    </a:lnTo>
                    <a:lnTo>
                      <a:pt x="15549" y="17349"/>
                    </a:lnTo>
                    <a:lnTo>
                      <a:pt x="15549" y="15753"/>
                    </a:lnTo>
                    <a:lnTo>
                      <a:pt x="15630" y="14239"/>
                    </a:lnTo>
                    <a:lnTo>
                      <a:pt x="15671" y="13503"/>
                    </a:lnTo>
                    <a:lnTo>
                      <a:pt x="15753" y="12889"/>
                    </a:lnTo>
                    <a:lnTo>
                      <a:pt x="15876" y="12316"/>
                    </a:lnTo>
                    <a:lnTo>
                      <a:pt x="15999" y="11907"/>
                    </a:lnTo>
                    <a:lnTo>
                      <a:pt x="16162" y="11457"/>
                    </a:lnTo>
                    <a:lnTo>
                      <a:pt x="16285" y="10884"/>
                    </a:lnTo>
                    <a:lnTo>
                      <a:pt x="16408" y="10270"/>
                    </a:lnTo>
                    <a:lnTo>
                      <a:pt x="16490" y="9534"/>
                    </a:lnTo>
                    <a:lnTo>
                      <a:pt x="16530" y="8756"/>
                    </a:lnTo>
                    <a:lnTo>
                      <a:pt x="16571" y="7979"/>
                    </a:lnTo>
                    <a:lnTo>
                      <a:pt x="16571" y="7120"/>
                    </a:lnTo>
                    <a:lnTo>
                      <a:pt x="16571" y="6302"/>
                    </a:lnTo>
                    <a:lnTo>
                      <a:pt x="16490" y="5442"/>
                    </a:lnTo>
                    <a:lnTo>
                      <a:pt x="16408" y="4624"/>
                    </a:lnTo>
                    <a:lnTo>
                      <a:pt x="16244" y="3888"/>
                    </a:lnTo>
                    <a:lnTo>
                      <a:pt x="16080" y="3151"/>
                    </a:lnTo>
                    <a:lnTo>
                      <a:pt x="15876" y="2497"/>
                    </a:lnTo>
                    <a:lnTo>
                      <a:pt x="15589" y="1965"/>
                    </a:lnTo>
                    <a:lnTo>
                      <a:pt x="15426" y="1719"/>
                    </a:lnTo>
                    <a:lnTo>
                      <a:pt x="15262" y="1515"/>
                    </a:lnTo>
                    <a:lnTo>
                      <a:pt x="15098" y="1351"/>
                    </a:lnTo>
                    <a:lnTo>
                      <a:pt x="14935" y="1187"/>
                    </a:lnTo>
                    <a:lnTo>
                      <a:pt x="14526" y="942"/>
                    </a:lnTo>
                    <a:lnTo>
                      <a:pt x="14116" y="737"/>
                    </a:lnTo>
                    <a:lnTo>
                      <a:pt x="13666" y="574"/>
                    </a:lnTo>
                    <a:lnTo>
                      <a:pt x="13216" y="410"/>
                    </a:lnTo>
                    <a:lnTo>
                      <a:pt x="12275" y="205"/>
                    </a:lnTo>
                    <a:lnTo>
                      <a:pt x="11416" y="83"/>
                    </a:lnTo>
                    <a:lnTo>
                      <a:pt x="10639" y="42"/>
                    </a:lnTo>
                    <a:lnTo>
                      <a:pt x="100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1576;p44"/>
              <p:cNvSpPr/>
              <p:nvPr/>
            </p:nvSpPr>
            <p:spPr>
              <a:xfrm>
                <a:off x="6983400" y="1667513"/>
                <a:ext cx="600450" cy="517600"/>
              </a:xfrm>
              <a:custGeom>
                <a:avLst/>
                <a:gdLst/>
                <a:ahLst/>
                <a:cxnLst/>
                <a:rect l="l" t="t" r="r" b="b"/>
                <a:pathLst>
                  <a:path w="24018" h="20704" extrusionOk="0">
                    <a:moveTo>
                      <a:pt x="22094" y="1"/>
                    </a:moveTo>
                    <a:lnTo>
                      <a:pt x="21972" y="42"/>
                    </a:lnTo>
                    <a:lnTo>
                      <a:pt x="21890" y="164"/>
                    </a:lnTo>
                    <a:lnTo>
                      <a:pt x="21808" y="369"/>
                    </a:lnTo>
                    <a:lnTo>
                      <a:pt x="21726" y="655"/>
                    </a:lnTo>
                    <a:lnTo>
                      <a:pt x="21644" y="983"/>
                    </a:lnTo>
                    <a:lnTo>
                      <a:pt x="21563" y="1392"/>
                    </a:lnTo>
                    <a:lnTo>
                      <a:pt x="21522" y="1801"/>
                    </a:lnTo>
                    <a:lnTo>
                      <a:pt x="21522" y="2210"/>
                    </a:lnTo>
                    <a:lnTo>
                      <a:pt x="21563" y="2538"/>
                    </a:lnTo>
                    <a:lnTo>
                      <a:pt x="21644" y="3151"/>
                    </a:lnTo>
                    <a:lnTo>
                      <a:pt x="21685" y="3479"/>
                    </a:lnTo>
                    <a:lnTo>
                      <a:pt x="21685" y="3806"/>
                    </a:lnTo>
                    <a:lnTo>
                      <a:pt x="21644" y="4174"/>
                    </a:lnTo>
                    <a:lnTo>
                      <a:pt x="21522" y="4624"/>
                    </a:lnTo>
                    <a:lnTo>
                      <a:pt x="21399" y="4951"/>
                    </a:lnTo>
                    <a:lnTo>
                      <a:pt x="21194" y="5402"/>
                    </a:lnTo>
                    <a:lnTo>
                      <a:pt x="20540" y="6670"/>
                    </a:lnTo>
                    <a:lnTo>
                      <a:pt x="18698" y="9984"/>
                    </a:lnTo>
                    <a:lnTo>
                      <a:pt x="16980" y="13012"/>
                    </a:lnTo>
                    <a:lnTo>
                      <a:pt x="16203" y="14362"/>
                    </a:lnTo>
                    <a:lnTo>
                      <a:pt x="12398" y="11621"/>
                    </a:lnTo>
                    <a:lnTo>
                      <a:pt x="9452" y="9452"/>
                    </a:lnTo>
                    <a:lnTo>
                      <a:pt x="8265" y="8552"/>
                    </a:lnTo>
                    <a:lnTo>
                      <a:pt x="7447" y="7897"/>
                    </a:lnTo>
                    <a:lnTo>
                      <a:pt x="6424" y="6956"/>
                    </a:lnTo>
                    <a:lnTo>
                      <a:pt x="5892" y="6506"/>
                    </a:lnTo>
                    <a:lnTo>
                      <a:pt x="5319" y="6015"/>
                    </a:lnTo>
                    <a:lnTo>
                      <a:pt x="4706" y="5606"/>
                    </a:lnTo>
                    <a:lnTo>
                      <a:pt x="4010" y="5197"/>
                    </a:lnTo>
                    <a:lnTo>
                      <a:pt x="3233" y="4788"/>
                    </a:lnTo>
                    <a:lnTo>
                      <a:pt x="2333" y="4461"/>
                    </a:lnTo>
                    <a:lnTo>
                      <a:pt x="2169" y="4420"/>
                    </a:lnTo>
                    <a:lnTo>
                      <a:pt x="1842" y="4420"/>
                    </a:lnTo>
                    <a:lnTo>
                      <a:pt x="1678" y="4461"/>
                    </a:lnTo>
                    <a:lnTo>
                      <a:pt x="1555" y="4542"/>
                    </a:lnTo>
                    <a:lnTo>
                      <a:pt x="1391" y="4665"/>
                    </a:lnTo>
                    <a:lnTo>
                      <a:pt x="1310" y="4788"/>
                    </a:lnTo>
                    <a:lnTo>
                      <a:pt x="1228" y="4951"/>
                    </a:lnTo>
                    <a:lnTo>
                      <a:pt x="941" y="5565"/>
                    </a:lnTo>
                    <a:lnTo>
                      <a:pt x="696" y="6179"/>
                    </a:lnTo>
                    <a:lnTo>
                      <a:pt x="491" y="6793"/>
                    </a:lnTo>
                    <a:lnTo>
                      <a:pt x="328" y="7406"/>
                    </a:lnTo>
                    <a:lnTo>
                      <a:pt x="205" y="8020"/>
                    </a:lnTo>
                    <a:lnTo>
                      <a:pt x="82" y="8593"/>
                    </a:lnTo>
                    <a:lnTo>
                      <a:pt x="41" y="9125"/>
                    </a:lnTo>
                    <a:lnTo>
                      <a:pt x="0" y="9698"/>
                    </a:lnTo>
                    <a:lnTo>
                      <a:pt x="0" y="10189"/>
                    </a:lnTo>
                    <a:lnTo>
                      <a:pt x="41" y="10720"/>
                    </a:lnTo>
                    <a:lnTo>
                      <a:pt x="82" y="11211"/>
                    </a:lnTo>
                    <a:lnTo>
                      <a:pt x="164" y="11702"/>
                    </a:lnTo>
                    <a:lnTo>
                      <a:pt x="369" y="12603"/>
                    </a:lnTo>
                    <a:lnTo>
                      <a:pt x="655" y="13421"/>
                    </a:lnTo>
                    <a:lnTo>
                      <a:pt x="982" y="14157"/>
                    </a:lnTo>
                    <a:lnTo>
                      <a:pt x="1351" y="14812"/>
                    </a:lnTo>
                    <a:lnTo>
                      <a:pt x="1719" y="15385"/>
                    </a:lnTo>
                    <a:lnTo>
                      <a:pt x="2128" y="15876"/>
                    </a:lnTo>
                    <a:lnTo>
                      <a:pt x="2496" y="16244"/>
                    </a:lnTo>
                    <a:lnTo>
                      <a:pt x="2823" y="16489"/>
                    </a:lnTo>
                    <a:lnTo>
                      <a:pt x="3151" y="16653"/>
                    </a:lnTo>
                    <a:lnTo>
                      <a:pt x="3274" y="16694"/>
                    </a:lnTo>
                    <a:lnTo>
                      <a:pt x="3396" y="16694"/>
                    </a:lnTo>
                    <a:lnTo>
                      <a:pt x="3601" y="16653"/>
                    </a:lnTo>
                    <a:lnTo>
                      <a:pt x="3765" y="16571"/>
                    </a:lnTo>
                    <a:lnTo>
                      <a:pt x="3969" y="16408"/>
                    </a:lnTo>
                    <a:lnTo>
                      <a:pt x="4133" y="16244"/>
                    </a:lnTo>
                    <a:lnTo>
                      <a:pt x="4419" y="15835"/>
                    </a:lnTo>
                    <a:lnTo>
                      <a:pt x="4665" y="15385"/>
                    </a:lnTo>
                    <a:lnTo>
                      <a:pt x="4869" y="14935"/>
                    </a:lnTo>
                    <a:lnTo>
                      <a:pt x="4992" y="14526"/>
                    </a:lnTo>
                    <a:lnTo>
                      <a:pt x="5115" y="14116"/>
                    </a:lnTo>
                    <a:lnTo>
                      <a:pt x="5483" y="14444"/>
                    </a:lnTo>
                    <a:lnTo>
                      <a:pt x="6465" y="15221"/>
                    </a:lnTo>
                    <a:lnTo>
                      <a:pt x="7938" y="16326"/>
                    </a:lnTo>
                    <a:lnTo>
                      <a:pt x="9738" y="17553"/>
                    </a:lnTo>
                    <a:lnTo>
                      <a:pt x="10720" y="18167"/>
                    </a:lnTo>
                    <a:lnTo>
                      <a:pt x="11702" y="18781"/>
                    </a:lnTo>
                    <a:lnTo>
                      <a:pt x="12684" y="19313"/>
                    </a:lnTo>
                    <a:lnTo>
                      <a:pt x="13707" y="19804"/>
                    </a:lnTo>
                    <a:lnTo>
                      <a:pt x="14648" y="20213"/>
                    </a:lnTo>
                    <a:lnTo>
                      <a:pt x="15589" y="20499"/>
                    </a:lnTo>
                    <a:lnTo>
                      <a:pt x="15998" y="20622"/>
                    </a:lnTo>
                    <a:lnTo>
                      <a:pt x="16407" y="20663"/>
                    </a:lnTo>
                    <a:lnTo>
                      <a:pt x="16816" y="20704"/>
                    </a:lnTo>
                    <a:lnTo>
                      <a:pt x="17185" y="20663"/>
                    </a:lnTo>
                    <a:lnTo>
                      <a:pt x="17512" y="20622"/>
                    </a:lnTo>
                    <a:lnTo>
                      <a:pt x="17839" y="20458"/>
                    </a:lnTo>
                    <a:lnTo>
                      <a:pt x="18167" y="20294"/>
                    </a:lnTo>
                    <a:lnTo>
                      <a:pt x="18494" y="20049"/>
                    </a:lnTo>
                    <a:lnTo>
                      <a:pt x="18780" y="19763"/>
                    </a:lnTo>
                    <a:lnTo>
                      <a:pt x="19026" y="19394"/>
                    </a:lnTo>
                    <a:lnTo>
                      <a:pt x="19312" y="19026"/>
                    </a:lnTo>
                    <a:lnTo>
                      <a:pt x="19558" y="18576"/>
                    </a:lnTo>
                    <a:lnTo>
                      <a:pt x="19803" y="18126"/>
                    </a:lnTo>
                    <a:lnTo>
                      <a:pt x="20008" y="17635"/>
                    </a:lnTo>
                    <a:lnTo>
                      <a:pt x="20458" y="16571"/>
                    </a:lnTo>
                    <a:lnTo>
                      <a:pt x="20826" y="15426"/>
                    </a:lnTo>
                    <a:lnTo>
                      <a:pt x="21194" y="14198"/>
                    </a:lnTo>
                    <a:lnTo>
                      <a:pt x="21481" y="12971"/>
                    </a:lnTo>
                    <a:lnTo>
                      <a:pt x="21767" y="11784"/>
                    </a:lnTo>
                    <a:lnTo>
                      <a:pt x="22217" y="9493"/>
                    </a:lnTo>
                    <a:lnTo>
                      <a:pt x="22585" y="7693"/>
                    </a:lnTo>
                    <a:lnTo>
                      <a:pt x="22749" y="6997"/>
                    </a:lnTo>
                    <a:lnTo>
                      <a:pt x="22872" y="6506"/>
                    </a:lnTo>
                    <a:lnTo>
                      <a:pt x="23731" y="4256"/>
                    </a:lnTo>
                    <a:lnTo>
                      <a:pt x="24017" y="3479"/>
                    </a:lnTo>
                    <a:lnTo>
                      <a:pt x="22585" y="2456"/>
                    </a:lnTo>
                    <a:lnTo>
                      <a:pt x="22544" y="2292"/>
                    </a:lnTo>
                    <a:lnTo>
                      <a:pt x="22463" y="2006"/>
                    </a:lnTo>
                    <a:lnTo>
                      <a:pt x="22381" y="1310"/>
                    </a:lnTo>
                    <a:lnTo>
                      <a:pt x="22299" y="574"/>
                    </a:lnTo>
                    <a:lnTo>
                      <a:pt x="22258" y="287"/>
                    </a:lnTo>
                    <a:lnTo>
                      <a:pt x="22176" y="83"/>
                    </a:lnTo>
                    <a:lnTo>
                      <a:pt x="22094" y="1"/>
                    </a:lnTo>
                    <a:close/>
                  </a:path>
                </a:pathLst>
              </a:custGeom>
              <a:solidFill>
                <a:srgbClr val="8520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1577;p44"/>
              <p:cNvSpPr/>
              <p:nvPr/>
            </p:nvSpPr>
            <p:spPr>
              <a:xfrm>
                <a:off x="7363900" y="2024513"/>
                <a:ext cx="27650" cy="52175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2087" extrusionOk="0">
                    <a:moveTo>
                      <a:pt x="860" y="0"/>
                    </a:moveTo>
                    <a:lnTo>
                      <a:pt x="778" y="123"/>
                    </a:lnTo>
                    <a:lnTo>
                      <a:pt x="574" y="532"/>
                    </a:lnTo>
                    <a:lnTo>
                      <a:pt x="287" y="1146"/>
                    </a:lnTo>
                    <a:lnTo>
                      <a:pt x="164" y="1555"/>
                    </a:lnTo>
                    <a:lnTo>
                      <a:pt x="1" y="2005"/>
                    </a:lnTo>
                    <a:lnTo>
                      <a:pt x="287" y="2087"/>
                    </a:lnTo>
                    <a:lnTo>
                      <a:pt x="574" y="1268"/>
                    </a:lnTo>
                    <a:lnTo>
                      <a:pt x="819" y="655"/>
                    </a:lnTo>
                    <a:lnTo>
                      <a:pt x="1024" y="286"/>
                    </a:lnTo>
                    <a:lnTo>
                      <a:pt x="1105" y="164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1578;p44"/>
              <p:cNvSpPr/>
              <p:nvPr/>
            </p:nvSpPr>
            <p:spPr>
              <a:xfrm>
                <a:off x="7004875" y="1948813"/>
                <a:ext cx="106400" cy="136050"/>
              </a:xfrm>
              <a:custGeom>
                <a:avLst/>
                <a:gdLst/>
                <a:ahLst/>
                <a:cxnLst/>
                <a:rect l="l" t="t" r="r" b="b"/>
                <a:pathLst>
                  <a:path w="4256" h="5442" extrusionOk="0">
                    <a:moveTo>
                      <a:pt x="1146" y="0"/>
                    </a:moveTo>
                    <a:lnTo>
                      <a:pt x="983" y="41"/>
                    </a:lnTo>
                    <a:lnTo>
                      <a:pt x="860" y="164"/>
                    </a:lnTo>
                    <a:lnTo>
                      <a:pt x="737" y="287"/>
                    </a:lnTo>
                    <a:lnTo>
                      <a:pt x="655" y="450"/>
                    </a:lnTo>
                    <a:lnTo>
                      <a:pt x="1" y="2660"/>
                    </a:lnTo>
                    <a:lnTo>
                      <a:pt x="328" y="3314"/>
                    </a:lnTo>
                    <a:lnTo>
                      <a:pt x="696" y="3846"/>
                    </a:lnTo>
                    <a:lnTo>
                      <a:pt x="1023" y="4337"/>
                    </a:lnTo>
                    <a:lnTo>
                      <a:pt x="1392" y="4746"/>
                    </a:lnTo>
                    <a:lnTo>
                      <a:pt x="1719" y="5033"/>
                    </a:lnTo>
                    <a:lnTo>
                      <a:pt x="2046" y="5278"/>
                    </a:lnTo>
                    <a:lnTo>
                      <a:pt x="2292" y="5401"/>
                    </a:lnTo>
                    <a:lnTo>
                      <a:pt x="2537" y="5442"/>
                    </a:lnTo>
                    <a:lnTo>
                      <a:pt x="2742" y="5401"/>
                    </a:lnTo>
                    <a:lnTo>
                      <a:pt x="2906" y="5319"/>
                    </a:lnTo>
                    <a:lnTo>
                      <a:pt x="3110" y="5156"/>
                    </a:lnTo>
                    <a:lnTo>
                      <a:pt x="3274" y="4992"/>
                    </a:lnTo>
                    <a:lnTo>
                      <a:pt x="3560" y="4583"/>
                    </a:lnTo>
                    <a:lnTo>
                      <a:pt x="3806" y="4133"/>
                    </a:lnTo>
                    <a:lnTo>
                      <a:pt x="4010" y="3683"/>
                    </a:lnTo>
                    <a:lnTo>
                      <a:pt x="4133" y="3274"/>
                    </a:lnTo>
                    <a:lnTo>
                      <a:pt x="4256" y="2864"/>
                    </a:lnTo>
                    <a:lnTo>
                      <a:pt x="3601" y="2292"/>
                    </a:lnTo>
                    <a:lnTo>
                      <a:pt x="2946" y="1596"/>
                    </a:lnTo>
                    <a:lnTo>
                      <a:pt x="2333" y="900"/>
                    </a:lnTo>
                    <a:lnTo>
                      <a:pt x="1801" y="246"/>
                    </a:lnTo>
                    <a:lnTo>
                      <a:pt x="1637" y="123"/>
                    </a:lnTo>
                    <a:lnTo>
                      <a:pt x="1514" y="41"/>
                    </a:lnTo>
                    <a:lnTo>
                      <a:pt x="1310" y="0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1579;p44"/>
              <p:cNvSpPr/>
              <p:nvPr/>
            </p:nvSpPr>
            <p:spPr>
              <a:xfrm>
                <a:off x="6976225" y="1433288"/>
                <a:ext cx="115625" cy="144250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5770" extrusionOk="0">
                    <a:moveTo>
                      <a:pt x="2169" y="0"/>
                    </a:moveTo>
                    <a:lnTo>
                      <a:pt x="1924" y="41"/>
                    </a:lnTo>
                    <a:lnTo>
                      <a:pt x="1678" y="82"/>
                    </a:lnTo>
                    <a:lnTo>
                      <a:pt x="1474" y="123"/>
                    </a:lnTo>
                    <a:lnTo>
                      <a:pt x="1269" y="205"/>
                    </a:lnTo>
                    <a:lnTo>
                      <a:pt x="1065" y="328"/>
                    </a:lnTo>
                    <a:lnTo>
                      <a:pt x="860" y="491"/>
                    </a:lnTo>
                    <a:lnTo>
                      <a:pt x="697" y="655"/>
                    </a:lnTo>
                    <a:lnTo>
                      <a:pt x="533" y="819"/>
                    </a:lnTo>
                    <a:lnTo>
                      <a:pt x="287" y="1228"/>
                    </a:lnTo>
                    <a:lnTo>
                      <a:pt x="124" y="1719"/>
                    </a:lnTo>
                    <a:lnTo>
                      <a:pt x="1" y="2251"/>
                    </a:lnTo>
                    <a:lnTo>
                      <a:pt x="1" y="2823"/>
                    </a:lnTo>
                    <a:lnTo>
                      <a:pt x="83" y="3396"/>
                    </a:lnTo>
                    <a:lnTo>
                      <a:pt x="246" y="3969"/>
                    </a:lnTo>
                    <a:lnTo>
                      <a:pt x="492" y="4460"/>
                    </a:lnTo>
                    <a:lnTo>
                      <a:pt x="819" y="4869"/>
                    </a:lnTo>
                    <a:lnTo>
                      <a:pt x="1187" y="5237"/>
                    </a:lnTo>
                    <a:lnTo>
                      <a:pt x="1597" y="5524"/>
                    </a:lnTo>
                    <a:lnTo>
                      <a:pt x="1801" y="5606"/>
                    </a:lnTo>
                    <a:lnTo>
                      <a:pt x="2006" y="5687"/>
                    </a:lnTo>
                    <a:lnTo>
                      <a:pt x="2251" y="5728"/>
                    </a:lnTo>
                    <a:lnTo>
                      <a:pt x="2497" y="5769"/>
                    </a:lnTo>
                    <a:lnTo>
                      <a:pt x="2701" y="5769"/>
                    </a:lnTo>
                    <a:lnTo>
                      <a:pt x="2947" y="5728"/>
                    </a:lnTo>
                    <a:lnTo>
                      <a:pt x="3151" y="5647"/>
                    </a:lnTo>
                    <a:lnTo>
                      <a:pt x="3397" y="5565"/>
                    </a:lnTo>
                    <a:lnTo>
                      <a:pt x="3561" y="5442"/>
                    </a:lnTo>
                    <a:lnTo>
                      <a:pt x="3765" y="5319"/>
                    </a:lnTo>
                    <a:lnTo>
                      <a:pt x="3929" y="5156"/>
                    </a:lnTo>
                    <a:lnTo>
                      <a:pt x="4092" y="4951"/>
                    </a:lnTo>
                    <a:lnTo>
                      <a:pt x="4338" y="4542"/>
                    </a:lnTo>
                    <a:lnTo>
                      <a:pt x="4502" y="4092"/>
                    </a:lnTo>
                    <a:lnTo>
                      <a:pt x="4624" y="3560"/>
                    </a:lnTo>
                    <a:lnTo>
                      <a:pt x="4624" y="2987"/>
                    </a:lnTo>
                    <a:lnTo>
                      <a:pt x="4543" y="2414"/>
                    </a:lnTo>
                    <a:lnTo>
                      <a:pt x="4379" y="1842"/>
                    </a:lnTo>
                    <a:lnTo>
                      <a:pt x="4133" y="1351"/>
                    </a:lnTo>
                    <a:lnTo>
                      <a:pt x="3806" y="900"/>
                    </a:lnTo>
                    <a:lnTo>
                      <a:pt x="3438" y="532"/>
                    </a:lnTo>
                    <a:lnTo>
                      <a:pt x="3029" y="287"/>
                    </a:lnTo>
                    <a:lnTo>
                      <a:pt x="2824" y="164"/>
                    </a:lnTo>
                    <a:lnTo>
                      <a:pt x="2620" y="82"/>
                    </a:lnTo>
                    <a:lnTo>
                      <a:pt x="2374" y="41"/>
                    </a:lnTo>
                    <a:lnTo>
                      <a:pt x="21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1580;p44"/>
              <p:cNvSpPr/>
              <p:nvPr/>
            </p:nvSpPr>
            <p:spPr>
              <a:xfrm>
                <a:off x="6769625" y="1474188"/>
                <a:ext cx="190275" cy="422475"/>
              </a:xfrm>
              <a:custGeom>
                <a:avLst/>
                <a:gdLst/>
                <a:ahLst/>
                <a:cxnLst/>
                <a:rect l="l" t="t" r="r" b="b"/>
                <a:pathLst>
                  <a:path w="7611" h="16899" extrusionOk="0">
                    <a:moveTo>
                      <a:pt x="4624" y="1"/>
                    </a:moveTo>
                    <a:lnTo>
                      <a:pt x="4092" y="83"/>
                    </a:lnTo>
                    <a:lnTo>
                      <a:pt x="3560" y="206"/>
                    </a:lnTo>
                    <a:lnTo>
                      <a:pt x="3069" y="369"/>
                    </a:lnTo>
                    <a:lnTo>
                      <a:pt x="2578" y="533"/>
                    </a:lnTo>
                    <a:lnTo>
                      <a:pt x="1759" y="860"/>
                    </a:lnTo>
                    <a:lnTo>
                      <a:pt x="1187" y="1147"/>
                    </a:lnTo>
                    <a:lnTo>
                      <a:pt x="982" y="1269"/>
                    </a:lnTo>
                    <a:lnTo>
                      <a:pt x="900" y="2333"/>
                    </a:lnTo>
                    <a:lnTo>
                      <a:pt x="778" y="3192"/>
                    </a:lnTo>
                    <a:lnTo>
                      <a:pt x="737" y="3561"/>
                    </a:lnTo>
                    <a:lnTo>
                      <a:pt x="655" y="3847"/>
                    </a:lnTo>
                    <a:lnTo>
                      <a:pt x="532" y="4011"/>
                    </a:lnTo>
                    <a:lnTo>
                      <a:pt x="450" y="4133"/>
                    </a:lnTo>
                    <a:lnTo>
                      <a:pt x="205" y="4297"/>
                    </a:lnTo>
                    <a:lnTo>
                      <a:pt x="82" y="4379"/>
                    </a:lnTo>
                    <a:lnTo>
                      <a:pt x="0" y="4461"/>
                    </a:lnTo>
                    <a:lnTo>
                      <a:pt x="0" y="4583"/>
                    </a:lnTo>
                    <a:lnTo>
                      <a:pt x="0" y="4747"/>
                    </a:lnTo>
                    <a:lnTo>
                      <a:pt x="164" y="5484"/>
                    </a:lnTo>
                    <a:lnTo>
                      <a:pt x="368" y="6588"/>
                    </a:lnTo>
                    <a:lnTo>
                      <a:pt x="491" y="7120"/>
                    </a:lnTo>
                    <a:lnTo>
                      <a:pt x="655" y="7611"/>
                    </a:lnTo>
                    <a:lnTo>
                      <a:pt x="737" y="7816"/>
                    </a:lnTo>
                    <a:lnTo>
                      <a:pt x="818" y="7938"/>
                    </a:lnTo>
                    <a:lnTo>
                      <a:pt x="900" y="8061"/>
                    </a:lnTo>
                    <a:lnTo>
                      <a:pt x="1023" y="8102"/>
                    </a:lnTo>
                    <a:lnTo>
                      <a:pt x="1268" y="8143"/>
                    </a:lnTo>
                    <a:lnTo>
                      <a:pt x="1555" y="8184"/>
                    </a:lnTo>
                    <a:lnTo>
                      <a:pt x="2128" y="8143"/>
                    </a:lnTo>
                    <a:lnTo>
                      <a:pt x="2782" y="8102"/>
                    </a:lnTo>
                    <a:lnTo>
                      <a:pt x="2741" y="12521"/>
                    </a:lnTo>
                    <a:lnTo>
                      <a:pt x="2291" y="13012"/>
                    </a:lnTo>
                    <a:lnTo>
                      <a:pt x="1882" y="13585"/>
                    </a:lnTo>
                    <a:lnTo>
                      <a:pt x="1719" y="13912"/>
                    </a:lnTo>
                    <a:lnTo>
                      <a:pt x="1555" y="14239"/>
                    </a:lnTo>
                    <a:lnTo>
                      <a:pt x="1432" y="14607"/>
                    </a:lnTo>
                    <a:lnTo>
                      <a:pt x="1309" y="14935"/>
                    </a:lnTo>
                    <a:lnTo>
                      <a:pt x="1268" y="15262"/>
                    </a:lnTo>
                    <a:lnTo>
                      <a:pt x="1268" y="15549"/>
                    </a:lnTo>
                    <a:lnTo>
                      <a:pt x="1350" y="15876"/>
                    </a:lnTo>
                    <a:lnTo>
                      <a:pt x="1432" y="16121"/>
                    </a:lnTo>
                    <a:lnTo>
                      <a:pt x="1637" y="16367"/>
                    </a:lnTo>
                    <a:lnTo>
                      <a:pt x="1882" y="16571"/>
                    </a:lnTo>
                    <a:lnTo>
                      <a:pt x="2210" y="16735"/>
                    </a:lnTo>
                    <a:lnTo>
                      <a:pt x="2660" y="16858"/>
                    </a:lnTo>
                    <a:lnTo>
                      <a:pt x="2946" y="16899"/>
                    </a:lnTo>
                    <a:lnTo>
                      <a:pt x="3273" y="16899"/>
                    </a:lnTo>
                    <a:lnTo>
                      <a:pt x="3560" y="16858"/>
                    </a:lnTo>
                    <a:lnTo>
                      <a:pt x="3846" y="16817"/>
                    </a:lnTo>
                    <a:lnTo>
                      <a:pt x="4092" y="16735"/>
                    </a:lnTo>
                    <a:lnTo>
                      <a:pt x="4378" y="16653"/>
                    </a:lnTo>
                    <a:lnTo>
                      <a:pt x="4869" y="16367"/>
                    </a:lnTo>
                    <a:lnTo>
                      <a:pt x="5319" y="16039"/>
                    </a:lnTo>
                    <a:lnTo>
                      <a:pt x="5769" y="15630"/>
                    </a:lnTo>
                    <a:lnTo>
                      <a:pt x="6137" y="15221"/>
                    </a:lnTo>
                    <a:lnTo>
                      <a:pt x="6465" y="14730"/>
                    </a:lnTo>
                    <a:lnTo>
                      <a:pt x="6751" y="14239"/>
                    </a:lnTo>
                    <a:lnTo>
                      <a:pt x="6997" y="13748"/>
                    </a:lnTo>
                    <a:lnTo>
                      <a:pt x="7201" y="13298"/>
                    </a:lnTo>
                    <a:lnTo>
                      <a:pt x="7365" y="12848"/>
                    </a:lnTo>
                    <a:lnTo>
                      <a:pt x="7488" y="12439"/>
                    </a:lnTo>
                    <a:lnTo>
                      <a:pt x="7528" y="12112"/>
                    </a:lnTo>
                    <a:lnTo>
                      <a:pt x="7528" y="11825"/>
                    </a:lnTo>
                    <a:lnTo>
                      <a:pt x="7488" y="11662"/>
                    </a:lnTo>
                    <a:lnTo>
                      <a:pt x="7324" y="11334"/>
                    </a:lnTo>
                    <a:lnTo>
                      <a:pt x="7242" y="10884"/>
                    </a:lnTo>
                    <a:lnTo>
                      <a:pt x="7119" y="10352"/>
                    </a:lnTo>
                    <a:lnTo>
                      <a:pt x="7078" y="9780"/>
                    </a:lnTo>
                    <a:lnTo>
                      <a:pt x="6956" y="8757"/>
                    </a:lnTo>
                    <a:lnTo>
                      <a:pt x="6956" y="8348"/>
                    </a:lnTo>
                    <a:lnTo>
                      <a:pt x="7160" y="7570"/>
                    </a:lnTo>
                    <a:lnTo>
                      <a:pt x="7324" y="6711"/>
                    </a:lnTo>
                    <a:lnTo>
                      <a:pt x="7488" y="5647"/>
                    </a:lnTo>
                    <a:lnTo>
                      <a:pt x="7610" y="4461"/>
                    </a:lnTo>
                    <a:lnTo>
                      <a:pt x="7610" y="3847"/>
                    </a:lnTo>
                    <a:lnTo>
                      <a:pt x="7610" y="3274"/>
                    </a:lnTo>
                    <a:lnTo>
                      <a:pt x="7569" y="2660"/>
                    </a:lnTo>
                    <a:lnTo>
                      <a:pt x="7447" y="2088"/>
                    </a:lnTo>
                    <a:lnTo>
                      <a:pt x="7324" y="1556"/>
                    </a:lnTo>
                    <a:lnTo>
                      <a:pt x="7119" y="1065"/>
                    </a:lnTo>
                    <a:lnTo>
                      <a:pt x="6997" y="860"/>
                    </a:lnTo>
                    <a:lnTo>
                      <a:pt x="6833" y="656"/>
                    </a:lnTo>
                    <a:lnTo>
                      <a:pt x="6669" y="492"/>
                    </a:lnTo>
                    <a:lnTo>
                      <a:pt x="6465" y="369"/>
                    </a:lnTo>
                    <a:lnTo>
                      <a:pt x="6301" y="246"/>
                    </a:lnTo>
                    <a:lnTo>
                      <a:pt x="6056" y="165"/>
                    </a:lnTo>
                    <a:lnTo>
                      <a:pt x="5605" y="42"/>
                    </a:lnTo>
                    <a:lnTo>
                      <a:pt x="5115" y="1"/>
                    </a:lnTo>
                    <a:close/>
                  </a:path>
                </a:pathLst>
              </a:custGeom>
              <a:solidFill>
                <a:srgbClr val="8520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1581;p44"/>
              <p:cNvSpPr/>
              <p:nvPr/>
            </p:nvSpPr>
            <p:spPr>
              <a:xfrm>
                <a:off x="6839175" y="1632738"/>
                <a:ext cx="992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3847" extrusionOk="0">
                    <a:moveTo>
                      <a:pt x="2783" y="1"/>
                    </a:moveTo>
                    <a:lnTo>
                      <a:pt x="2619" y="246"/>
                    </a:lnTo>
                    <a:lnTo>
                      <a:pt x="2414" y="492"/>
                    </a:lnTo>
                    <a:lnTo>
                      <a:pt x="2169" y="778"/>
                    </a:lnTo>
                    <a:lnTo>
                      <a:pt x="1760" y="1105"/>
                    </a:lnTo>
                    <a:lnTo>
                      <a:pt x="1310" y="1392"/>
                    </a:lnTo>
                    <a:lnTo>
                      <a:pt x="1023" y="1515"/>
                    </a:lnTo>
                    <a:lnTo>
                      <a:pt x="696" y="1637"/>
                    </a:lnTo>
                    <a:lnTo>
                      <a:pt x="369" y="1719"/>
                    </a:lnTo>
                    <a:lnTo>
                      <a:pt x="0" y="1760"/>
                    </a:lnTo>
                    <a:lnTo>
                      <a:pt x="0" y="3847"/>
                    </a:lnTo>
                    <a:lnTo>
                      <a:pt x="369" y="3847"/>
                    </a:lnTo>
                    <a:lnTo>
                      <a:pt x="614" y="3806"/>
                    </a:lnTo>
                    <a:lnTo>
                      <a:pt x="941" y="3724"/>
                    </a:lnTo>
                    <a:lnTo>
                      <a:pt x="1228" y="3601"/>
                    </a:lnTo>
                    <a:lnTo>
                      <a:pt x="1555" y="3397"/>
                    </a:lnTo>
                    <a:lnTo>
                      <a:pt x="1882" y="3110"/>
                    </a:lnTo>
                    <a:lnTo>
                      <a:pt x="2169" y="2742"/>
                    </a:lnTo>
                    <a:lnTo>
                      <a:pt x="2373" y="2374"/>
                    </a:lnTo>
                    <a:lnTo>
                      <a:pt x="2783" y="1637"/>
                    </a:lnTo>
                    <a:lnTo>
                      <a:pt x="2987" y="1269"/>
                    </a:lnTo>
                    <a:lnTo>
                      <a:pt x="3192" y="983"/>
                    </a:lnTo>
                    <a:lnTo>
                      <a:pt x="3437" y="737"/>
                    </a:lnTo>
                    <a:lnTo>
                      <a:pt x="3560" y="655"/>
                    </a:lnTo>
                    <a:lnTo>
                      <a:pt x="3724" y="574"/>
                    </a:lnTo>
                    <a:lnTo>
                      <a:pt x="3846" y="492"/>
                    </a:lnTo>
                    <a:lnTo>
                      <a:pt x="3928" y="451"/>
                    </a:lnTo>
                    <a:lnTo>
                      <a:pt x="3969" y="410"/>
                    </a:lnTo>
                    <a:lnTo>
                      <a:pt x="3928" y="328"/>
                    </a:lnTo>
                    <a:lnTo>
                      <a:pt x="3805" y="246"/>
                    </a:lnTo>
                    <a:lnTo>
                      <a:pt x="3560" y="164"/>
                    </a:lnTo>
                    <a:lnTo>
                      <a:pt x="3028" y="42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1582;p44"/>
              <p:cNvSpPr/>
              <p:nvPr/>
            </p:nvSpPr>
            <p:spPr>
              <a:xfrm>
                <a:off x="6761425" y="1433288"/>
                <a:ext cx="258825" cy="249600"/>
              </a:xfrm>
              <a:custGeom>
                <a:avLst/>
                <a:gdLst/>
                <a:ahLst/>
                <a:cxnLst/>
                <a:rect l="l" t="t" r="r" b="b"/>
                <a:pathLst>
                  <a:path w="10353" h="9984" extrusionOk="0">
                    <a:moveTo>
                      <a:pt x="5770" y="0"/>
                    </a:moveTo>
                    <a:lnTo>
                      <a:pt x="4952" y="82"/>
                    </a:lnTo>
                    <a:lnTo>
                      <a:pt x="4174" y="246"/>
                    </a:lnTo>
                    <a:lnTo>
                      <a:pt x="3519" y="410"/>
                    </a:lnTo>
                    <a:lnTo>
                      <a:pt x="3233" y="491"/>
                    </a:lnTo>
                    <a:lnTo>
                      <a:pt x="2947" y="532"/>
                    </a:lnTo>
                    <a:lnTo>
                      <a:pt x="2333" y="573"/>
                    </a:lnTo>
                    <a:lnTo>
                      <a:pt x="1228" y="573"/>
                    </a:lnTo>
                    <a:lnTo>
                      <a:pt x="983" y="614"/>
                    </a:lnTo>
                    <a:lnTo>
                      <a:pt x="737" y="655"/>
                    </a:lnTo>
                    <a:lnTo>
                      <a:pt x="533" y="737"/>
                    </a:lnTo>
                    <a:lnTo>
                      <a:pt x="369" y="860"/>
                    </a:lnTo>
                    <a:lnTo>
                      <a:pt x="246" y="1023"/>
                    </a:lnTo>
                    <a:lnTo>
                      <a:pt x="124" y="1228"/>
                    </a:lnTo>
                    <a:lnTo>
                      <a:pt x="42" y="1514"/>
                    </a:lnTo>
                    <a:lnTo>
                      <a:pt x="1" y="1882"/>
                    </a:lnTo>
                    <a:lnTo>
                      <a:pt x="42" y="2251"/>
                    </a:lnTo>
                    <a:lnTo>
                      <a:pt x="83" y="2660"/>
                    </a:lnTo>
                    <a:lnTo>
                      <a:pt x="164" y="2864"/>
                    </a:lnTo>
                    <a:lnTo>
                      <a:pt x="287" y="3028"/>
                    </a:lnTo>
                    <a:lnTo>
                      <a:pt x="410" y="3192"/>
                    </a:lnTo>
                    <a:lnTo>
                      <a:pt x="574" y="3355"/>
                    </a:lnTo>
                    <a:lnTo>
                      <a:pt x="778" y="3478"/>
                    </a:lnTo>
                    <a:lnTo>
                      <a:pt x="1024" y="3642"/>
                    </a:lnTo>
                    <a:lnTo>
                      <a:pt x="1310" y="3724"/>
                    </a:lnTo>
                    <a:lnTo>
                      <a:pt x="1637" y="3846"/>
                    </a:lnTo>
                    <a:lnTo>
                      <a:pt x="2047" y="3887"/>
                    </a:lnTo>
                    <a:lnTo>
                      <a:pt x="2497" y="3969"/>
                    </a:lnTo>
                    <a:lnTo>
                      <a:pt x="3601" y="3969"/>
                    </a:lnTo>
                    <a:lnTo>
                      <a:pt x="3847" y="4542"/>
                    </a:lnTo>
                    <a:lnTo>
                      <a:pt x="4051" y="5115"/>
                    </a:lnTo>
                    <a:lnTo>
                      <a:pt x="4256" y="5810"/>
                    </a:lnTo>
                    <a:lnTo>
                      <a:pt x="4338" y="6097"/>
                    </a:lnTo>
                    <a:lnTo>
                      <a:pt x="4461" y="6383"/>
                    </a:lnTo>
                    <a:lnTo>
                      <a:pt x="4624" y="6588"/>
                    </a:lnTo>
                    <a:lnTo>
                      <a:pt x="4747" y="6751"/>
                    </a:lnTo>
                    <a:lnTo>
                      <a:pt x="4952" y="6956"/>
                    </a:lnTo>
                    <a:lnTo>
                      <a:pt x="5033" y="6997"/>
                    </a:lnTo>
                    <a:lnTo>
                      <a:pt x="5033" y="6792"/>
                    </a:lnTo>
                    <a:lnTo>
                      <a:pt x="5074" y="6547"/>
                    </a:lnTo>
                    <a:lnTo>
                      <a:pt x="5115" y="6301"/>
                    </a:lnTo>
                    <a:lnTo>
                      <a:pt x="5238" y="6056"/>
                    </a:lnTo>
                    <a:lnTo>
                      <a:pt x="5361" y="5892"/>
                    </a:lnTo>
                    <a:lnTo>
                      <a:pt x="5483" y="5810"/>
                    </a:lnTo>
                    <a:lnTo>
                      <a:pt x="5606" y="5769"/>
                    </a:lnTo>
                    <a:lnTo>
                      <a:pt x="5729" y="5769"/>
                    </a:lnTo>
                    <a:lnTo>
                      <a:pt x="5893" y="5810"/>
                    </a:lnTo>
                    <a:lnTo>
                      <a:pt x="6056" y="5851"/>
                    </a:lnTo>
                    <a:lnTo>
                      <a:pt x="6179" y="5933"/>
                    </a:lnTo>
                    <a:lnTo>
                      <a:pt x="6261" y="6015"/>
                    </a:lnTo>
                    <a:lnTo>
                      <a:pt x="6343" y="6138"/>
                    </a:lnTo>
                    <a:lnTo>
                      <a:pt x="6465" y="6342"/>
                    </a:lnTo>
                    <a:lnTo>
                      <a:pt x="6465" y="6629"/>
                    </a:lnTo>
                    <a:lnTo>
                      <a:pt x="6424" y="6956"/>
                    </a:lnTo>
                    <a:lnTo>
                      <a:pt x="6302" y="7283"/>
                    </a:lnTo>
                    <a:lnTo>
                      <a:pt x="6097" y="7610"/>
                    </a:lnTo>
                    <a:lnTo>
                      <a:pt x="5893" y="7979"/>
                    </a:lnTo>
                    <a:lnTo>
                      <a:pt x="6015" y="8183"/>
                    </a:lnTo>
                    <a:lnTo>
                      <a:pt x="6302" y="8674"/>
                    </a:lnTo>
                    <a:lnTo>
                      <a:pt x="6752" y="9370"/>
                    </a:lnTo>
                    <a:lnTo>
                      <a:pt x="6997" y="9656"/>
                    </a:lnTo>
                    <a:lnTo>
                      <a:pt x="7284" y="9984"/>
                    </a:lnTo>
                    <a:lnTo>
                      <a:pt x="7406" y="9779"/>
                    </a:lnTo>
                    <a:lnTo>
                      <a:pt x="7734" y="9247"/>
                    </a:lnTo>
                    <a:lnTo>
                      <a:pt x="7938" y="8920"/>
                    </a:lnTo>
                    <a:lnTo>
                      <a:pt x="8225" y="8592"/>
                    </a:lnTo>
                    <a:lnTo>
                      <a:pt x="8511" y="8265"/>
                    </a:lnTo>
                    <a:lnTo>
                      <a:pt x="8838" y="7979"/>
                    </a:lnTo>
                    <a:lnTo>
                      <a:pt x="9002" y="7815"/>
                    </a:lnTo>
                    <a:lnTo>
                      <a:pt x="9207" y="7570"/>
                    </a:lnTo>
                    <a:lnTo>
                      <a:pt x="9370" y="7324"/>
                    </a:lnTo>
                    <a:lnTo>
                      <a:pt x="9575" y="7038"/>
                    </a:lnTo>
                    <a:lnTo>
                      <a:pt x="9739" y="6710"/>
                    </a:lnTo>
                    <a:lnTo>
                      <a:pt x="9902" y="6342"/>
                    </a:lnTo>
                    <a:lnTo>
                      <a:pt x="10066" y="5974"/>
                    </a:lnTo>
                    <a:lnTo>
                      <a:pt x="10189" y="5565"/>
                    </a:lnTo>
                    <a:lnTo>
                      <a:pt x="10270" y="5115"/>
                    </a:lnTo>
                    <a:lnTo>
                      <a:pt x="10352" y="4665"/>
                    </a:lnTo>
                    <a:lnTo>
                      <a:pt x="10352" y="4215"/>
                    </a:lnTo>
                    <a:lnTo>
                      <a:pt x="10352" y="3765"/>
                    </a:lnTo>
                    <a:lnTo>
                      <a:pt x="10270" y="3274"/>
                    </a:lnTo>
                    <a:lnTo>
                      <a:pt x="10148" y="2823"/>
                    </a:lnTo>
                    <a:lnTo>
                      <a:pt x="9984" y="2332"/>
                    </a:lnTo>
                    <a:lnTo>
                      <a:pt x="9739" y="1882"/>
                    </a:lnTo>
                    <a:lnTo>
                      <a:pt x="9452" y="1432"/>
                    </a:lnTo>
                    <a:lnTo>
                      <a:pt x="9125" y="1064"/>
                    </a:lnTo>
                    <a:lnTo>
                      <a:pt x="8757" y="778"/>
                    </a:lnTo>
                    <a:lnTo>
                      <a:pt x="8388" y="532"/>
                    </a:lnTo>
                    <a:lnTo>
                      <a:pt x="7979" y="328"/>
                    </a:lnTo>
                    <a:lnTo>
                      <a:pt x="7529" y="205"/>
                    </a:lnTo>
                    <a:lnTo>
                      <a:pt x="7079" y="82"/>
                    </a:lnTo>
                    <a:lnTo>
                      <a:pt x="6670" y="41"/>
                    </a:lnTo>
                    <a:lnTo>
                      <a:pt x="622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1583;p44"/>
              <p:cNvSpPr/>
              <p:nvPr/>
            </p:nvSpPr>
            <p:spPr>
              <a:xfrm>
                <a:off x="6291925" y="1018013"/>
                <a:ext cx="469525" cy="379500"/>
              </a:xfrm>
              <a:custGeom>
                <a:avLst/>
                <a:gdLst/>
                <a:ahLst/>
                <a:cxnLst/>
                <a:rect l="l" t="t" r="r" b="b"/>
                <a:pathLst>
                  <a:path w="18781" h="15180" extrusionOk="0">
                    <a:moveTo>
                      <a:pt x="9411" y="0"/>
                    </a:moveTo>
                    <a:lnTo>
                      <a:pt x="8429" y="41"/>
                    </a:lnTo>
                    <a:lnTo>
                      <a:pt x="7488" y="123"/>
                    </a:lnTo>
                    <a:lnTo>
                      <a:pt x="6588" y="286"/>
                    </a:lnTo>
                    <a:lnTo>
                      <a:pt x="5729" y="532"/>
                    </a:lnTo>
                    <a:lnTo>
                      <a:pt x="4911" y="818"/>
                    </a:lnTo>
                    <a:lnTo>
                      <a:pt x="4133" y="1187"/>
                    </a:lnTo>
                    <a:lnTo>
                      <a:pt x="3438" y="1555"/>
                    </a:lnTo>
                    <a:lnTo>
                      <a:pt x="2742" y="2005"/>
                    </a:lnTo>
                    <a:lnTo>
                      <a:pt x="2169" y="2496"/>
                    </a:lnTo>
                    <a:lnTo>
                      <a:pt x="1597" y="3028"/>
                    </a:lnTo>
                    <a:lnTo>
                      <a:pt x="1146" y="3600"/>
                    </a:lnTo>
                    <a:lnTo>
                      <a:pt x="737" y="4214"/>
                    </a:lnTo>
                    <a:lnTo>
                      <a:pt x="410" y="4828"/>
                    </a:lnTo>
                    <a:lnTo>
                      <a:pt x="205" y="5483"/>
                    </a:lnTo>
                    <a:lnTo>
                      <a:pt x="42" y="6178"/>
                    </a:lnTo>
                    <a:lnTo>
                      <a:pt x="1" y="6874"/>
                    </a:lnTo>
                    <a:lnTo>
                      <a:pt x="42" y="7569"/>
                    </a:lnTo>
                    <a:lnTo>
                      <a:pt x="205" y="8265"/>
                    </a:lnTo>
                    <a:lnTo>
                      <a:pt x="410" y="8919"/>
                    </a:lnTo>
                    <a:lnTo>
                      <a:pt x="737" y="9574"/>
                    </a:lnTo>
                    <a:lnTo>
                      <a:pt x="1146" y="10147"/>
                    </a:lnTo>
                    <a:lnTo>
                      <a:pt x="1597" y="10720"/>
                    </a:lnTo>
                    <a:lnTo>
                      <a:pt x="2169" y="11252"/>
                    </a:lnTo>
                    <a:lnTo>
                      <a:pt x="2742" y="11743"/>
                    </a:lnTo>
                    <a:lnTo>
                      <a:pt x="3438" y="12193"/>
                    </a:lnTo>
                    <a:lnTo>
                      <a:pt x="4133" y="12602"/>
                    </a:lnTo>
                    <a:lnTo>
                      <a:pt x="4911" y="12929"/>
                    </a:lnTo>
                    <a:lnTo>
                      <a:pt x="5729" y="13215"/>
                    </a:lnTo>
                    <a:lnTo>
                      <a:pt x="6588" y="13461"/>
                    </a:lnTo>
                    <a:lnTo>
                      <a:pt x="7488" y="13625"/>
                    </a:lnTo>
                    <a:lnTo>
                      <a:pt x="8429" y="13747"/>
                    </a:lnTo>
                    <a:lnTo>
                      <a:pt x="10066" y="13747"/>
                    </a:lnTo>
                    <a:lnTo>
                      <a:pt x="10721" y="13706"/>
                    </a:lnTo>
                    <a:lnTo>
                      <a:pt x="11334" y="13625"/>
                    </a:lnTo>
                    <a:lnTo>
                      <a:pt x="11989" y="13502"/>
                    </a:lnTo>
                    <a:lnTo>
                      <a:pt x="12357" y="13706"/>
                    </a:lnTo>
                    <a:lnTo>
                      <a:pt x="12766" y="13911"/>
                    </a:lnTo>
                    <a:lnTo>
                      <a:pt x="13216" y="14116"/>
                    </a:lnTo>
                    <a:lnTo>
                      <a:pt x="13666" y="14279"/>
                    </a:lnTo>
                    <a:lnTo>
                      <a:pt x="14648" y="14566"/>
                    </a:lnTo>
                    <a:lnTo>
                      <a:pt x="15630" y="14811"/>
                    </a:lnTo>
                    <a:lnTo>
                      <a:pt x="16490" y="14975"/>
                    </a:lnTo>
                    <a:lnTo>
                      <a:pt x="17226" y="15098"/>
                    </a:lnTo>
                    <a:lnTo>
                      <a:pt x="17881" y="15179"/>
                    </a:lnTo>
                    <a:lnTo>
                      <a:pt x="16858" y="14238"/>
                    </a:lnTo>
                    <a:lnTo>
                      <a:pt x="16080" y="13420"/>
                    </a:lnTo>
                    <a:lnTo>
                      <a:pt x="15508" y="12765"/>
                    </a:lnTo>
                    <a:lnTo>
                      <a:pt x="15180" y="12315"/>
                    </a:lnTo>
                    <a:lnTo>
                      <a:pt x="15958" y="11783"/>
                    </a:lnTo>
                    <a:lnTo>
                      <a:pt x="16653" y="11252"/>
                    </a:lnTo>
                    <a:lnTo>
                      <a:pt x="16981" y="10924"/>
                    </a:lnTo>
                    <a:lnTo>
                      <a:pt x="17267" y="10597"/>
                    </a:lnTo>
                    <a:lnTo>
                      <a:pt x="17553" y="10270"/>
                    </a:lnTo>
                    <a:lnTo>
                      <a:pt x="17799" y="9942"/>
                    </a:lnTo>
                    <a:lnTo>
                      <a:pt x="18044" y="9574"/>
                    </a:lnTo>
                    <a:lnTo>
                      <a:pt x="18208" y="9247"/>
                    </a:lnTo>
                    <a:lnTo>
                      <a:pt x="18413" y="8878"/>
                    </a:lnTo>
                    <a:lnTo>
                      <a:pt x="18535" y="8469"/>
                    </a:lnTo>
                    <a:lnTo>
                      <a:pt x="18658" y="8101"/>
                    </a:lnTo>
                    <a:lnTo>
                      <a:pt x="18740" y="7692"/>
                    </a:lnTo>
                    <a:lnTo>
                      <a:pt x="18781" y="7283"/>
                    </a:lnTo>
                    <a:lnTo>
                      <a:pt x="18781" y="6874"/>
                    </a:lnTo>
                    <a:lnTo>
                      <a:pt x="18740" y="6178"/>
                    </a:lnTo>
                    <a:lnTo>
                      <a:pt x="18617" y="5483"/>
                    </a:lnTo>
                    <a:lnTo>
                      <a:pt x="18372" y="4828"/>
                    </a:lnTo>
                    <a:lnTo>
                      <a:pt x="18044" y="4214"/>
                    </a:lnTo>
                    <a:lnTo>
                      <a:pt x="17635" y="3600"/>
                    </a:lnTo>
                    <a:lnTo>
                      <a:pt x="17185" y="3028"/>
                    </a:lnTo>
                    <a:lnTo>
                      <a:pt x="16653" y="2496"/>
                    </a:lnTo>
                    <a:lnTo>
                      <a:pt x="16040" y="2005"/>
                    </a:lnTo>
                    <a:lnTo>
                      <a:pt x="15385" y="1555"/>
                    </a:lnTo>
                    <a:lnTo>
                      <a:pt x="14648" y="1187"/>
                    </a:lnTo>
                    <a:lnTo>
                      <a:pt x="13871" y="818"/>
                    </a:lnTo>
                    <a:lnTo>
                      <a:pt x="13053" y="532"/>
                    </a:lnTo>
                    <a:lnTo>
                      <a:pt x="12194" y="286"/>
                    </a:lnTo>
                    <a:lnTo>
                      <a:pt x="11293" y="123"/>
                    </a:lnTo>
                    <a:lnTo>
                      <a:pt x="10352" y="41"/>
                    </a:lnTo>
                    <a:lnTo>
                      <a:pt x="9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1584;p44"/>
              <p:cNvSpPr/>
              <p:nvPr/>
            </p:nvSpPr>
            <p:spPr>
              <a:xfrm>
                <a:off x="7858975" y="2808013"/>
                <a:ext cx="444975" cy="656700"/>
              </a:xfrm>
              <a:custGeom>
                <a:avLst/>
                <a:gdLst/>
                <a:ahLst/>
                <a:cxnLst/>
                <a:rect l="l" t="t" r="r" b="b"/>
                <a:pathLst>
                  <a:path w="17799" h="26268" extrusionOk="0">
                    <a:moveTo>
                      <a:pt x="14975" y="1"/>
                    </a:moveTo>
                    <a:lnTo>
                      <a:pt x="14607" y="83"/>
                    </a:lnTo>
                    <a:lnTo>
                      <a:pt x="14239" y="205"/>
                    </a:lnTo>
                    <a:lnTo>
                      <a:pt x="13871" y="369"/>
                    </a:lnTo>
                    <a:lnTo>
                      <a:pt x="13543" y="573"/>
                    </a:lnTo>
                    <a:lnTo>
                      <a:pt x="13175" y="819"/>
                    </a:lnTo>
                    <a:lnTo>
                      <a:pt x="12807" y="1105"/>
                    </a:lnTo>
                    <a:lnTo>
                      <a:pt x="12480" y="1392"/>
                    </a:lnTo>
                    <a:lnTo>
                      <a:pt x="11784" y="2128"/>
                    </a:lnTo>
                    <a:lnTo>
                      <a:pt x="11129" y="2947"/>
                    </a:lnTo>
                    <a:lnTo>
                      <a:pt x="10516" y="3806"/>
                    </a:lnTo>
                    <a:lnTo>
                      <a:pt x="9943" y="4747"/>
                    </a:lnTo>
                    <a:lnTo>
                      <a:pt x="9411" y="5688"/>
                    </a:lnTo>
                    <a:lnTo>
                      <a:pt x="8920" y="6629"/>
                    </a:lnTo>
                    <a:lnTo>
                      <a:pt x="8470" y="7529"/>
                    </a:lnTo>
                    <a:lnTo>
                      <a:pt x="7733" y="9166"/>
                    </a:lnTo>
                    <a:lnTo>
                      <a:pt x="7243" y="10311"/>
                    </a:lnTo>
                    <a:lnTo>
                      <a:pt x="7038" y="10761"/>
                    </a:lnTo>
                    <a:lnTo>
                      <a:pt x="6792" y="11211"/>
                    </a:lnTo>
                    <a:lnTo>
                      <a:pt x="6506" y="11620"/>
                    </a:lnTo>
                    <a:lnTo>
                      <a:pt x="6179" y="12030"/>
                    </a:lnTo>
                    <a:lnTo>
                      <a:pt x="5442" y="12889"/>
                    </a:lnTo>
                    <a:lnTo>
                      <a:pt x="4665" y="13707"/>
                    </a:lnTo>
                    <a:lnTo>
                      <a:pt x="3887" y="14607"/>
                    </a:lnTo>
                    <a:lnTo>
                      <a:pt x="3110" y="15507"/>
                    </a:lnTo>
                    <a:lnTo>
                      <a:pt x="2783" y="15957"/>
                    </a:lnTo>
                    <a:lnTo>
                      <a:pt x="2455" y="16448"/>
                    </a:lnTo>
                    <a:lnTo>
                      <a:pt x="2128" y="16939"/>
                    </a:lnTo>
                    <a:lnTo>
                      <a:pt x="1883" y="17471"/>
                    </a:lnTo>
                    <a:lnTo>
                      <a:pt x="1678" y="18044"/>
                    </a:lnTo>
                    <a:lnTo>
                      <a:pt x="1473" y="18699"/>
                    </a:lnTo>
                    <a:lnTo>
                      <a:pt x="1064" y="20049"/>
                    </a:lnTo>
                    <a:lnTo>
                      <a:pt x="737" y="21522"/>
                    </a:lnTo>
                    <a:lnTo>
                      <a:pt x="492" y="22954"/>
                    </a:lnTo>
                    <a:lnTo>
                      <a:pt x="246" y="24222"/>
                    </a:lnTo>
                    <a:lnTo>
                      <a:pt x="123" y="25286"/>
                    </a:lnTo>
                    <a:lnTo>
                      <a:pt x="1" y="26268"/>
                    </a:lnTo>
                    <a:lnTo>
                      <a:pt x="5156" y="26268"/>
                    </a:lnTo>
                    <a:lnTo>
                      <a:pt x="5770" y="25736"/>
                    </a:lnTo>
                    <a:lnTo>
                      <a:pt x="6424" y="25204"/>
                    </a:lnTo>
                    <a:lnTo>
                      <a:pt x="7079" y="24590"/>
                    </a:lnTo>
                    <a:lnTo>
                      <a:pt x="7733" y="23977"/>
                    </a:lnTo>
                    <a:lnTo>
                      <a:pt x="8388" y="23281"/>
                    </a:lnTo>
                    <a:lnTo>
                      <a:pt x="9002" y="22586"/>
                    </a:lnTo>
                    <a:lnTo>
                      <a:pt x="9616" y="21890"/>
                    </a:lnTo>
                    <a:lnTo>
                      <a:pt x="10147" y="21154"/>
                    </a:lnTo>
                    <a:lnTo>
                      <a:pt x="10679" y="20417"/>
                    </a:lnTo>
                    <a:lnTo>
                      <a:pt x="11129" y="19722"/>
                    </a:lnTo>
                    <a:lnTo>
                      <a:pt x="11539" y="18985"/>
                    </a:lnTo>
                    <a:lnTo>
                      <a:pt x="11907" y="18249"/>
                    </a:lnTo>
                    <a:lnTo>
                      <a:pt x="12152" y="17553"/>
                    </a:lnTo>
                    <a:lnTo>
                      <a:pt x="12316" y="16858"/>
                    </a:lnTo>
                    <a:lnTo>
                      <a:pt x="12398" y="16203"/>
                    </a:lnTo>
                    <a:lnTo>
                      <a:pt x="12398" y="15876"/>
                    </a:lnTo>
                    <a:lnTo>
                      <a:pt x="12398" y="15589"/>
                    </a:lnTo>
                    <a:lnTo>
                      <a:pt x="12357" y="14975"/>
                    </a:lnTo>
                    <a:lnTo>
                      <a:pt x="12316" y="14444"/>
                    </a:lnTo>
                    <a:lnTo>
                      <a:pt x="12357" y="13953"/>
                    </a:lnTo>
                    <a:lnTo>
                      <a:pt x="12439" y="13503"/>
                    </a:lnTo>
                    <a:lnTo>
                      <a:pt x="12561" y="13093"/>
                    </a:lnTo>
                    <a:lnTo>
                      <a:pt x="12684" y="12684"/>
                    </a:lnTo>
                    <a:lnTo>
                      <a:pt x="12848" y="12316"/>
                    </a:lnTo>
                    <a:lnTo>
                      <a:pt x="13052" y="11989"/>
                    </a:lnTo>
                    <a:lnTo>
                      <a:pt x="13298" y="11620"/>
                    </a:lnTo>
                    <a:lnTo>
                      <a:pt x="13543" y="11293"/>
                    </a:lnTo>
                    <a:lnTo>
                      <a:pt x="14157" y="10598"/>
                    </a:lnTo>
                    <a:lnTo>
                      <a:pt x="15548" y="9084"/>
                    </a:lnTo>
                    <a:lnTo>
                      <a:pt x="15916" y="8634"/>
                    </a:lnTo>
                    <a:lnTo>
                      <a:pt x="16285" y="8102"/>
                    </a:lnTo>
                    <a:lnTo>
                      <a:pt x="16612" y="7488"/>
                    </a:lnTo>
                    <a:lnTo>
                      <a:pt x="16898" y="6874"/>
                    </a:lnTo>
                    <a:lnTo>
                      <a:pt x="17185" y="6179"/>
                    </a:lnTo>
                    <a:lnTo>
                      <a:pt x="17389" y="5524"/>
                    </a:lnTo>
                    <a:lnTo>
                      <a:pt x="17594" y="4829"/>
                    </a:lnTo>
                    <a:lnTo>
                      <a:pt x="17717" y="4133"/>
                    </a:lnTo>
                    <a:lnTo>
                      <a:pt x="17799" y="3438"/>
                    </a:lnTo>
                    <a:lnTo>
                      <a:pt x="17799" y="2783"/>
                    </a:lnTo>
                    <a:lnTo>
                      <a:pt x="17758" y="2169"/>
                    </a:lnTo>
                    <a:lnTo>
                      <a:pt x="17594" y="1637"/>
                    </a:lnTo>
                    <a:lnTo>
                      <a:pt x="17512" y="1351"/>
                    </a:lnTo>
                    <a:lnTo>
                      <a:pt x="17348" y="1146"/>
                    </a:lnTo>
                    <a:lnTo>
                      <a:pt x="17226" y="901"/>
                    </a:lnTo>
                    <a:lnTo>
                      <a:pt x="17062" y="696"/>
                    </a:lnTo>
                    <a:lnTo>
                      <a:pt x="16858" y="533"/>
                    </a:lnTo>
                    <a:lnTo>
                      <a:pt x="16612" y="369"/>
                    </a:lnTo>
                    <a:lnTo>
                      <a:pt x="16367" y="205"/>
                    </a:lnTo>
                    <a:lnTo>
                      <a:pt x="16121" y="123"/>
                    </a:lnTo>
                    <a:lnTo>
                      <a:pt x="157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1585;p44"/>
              <p:cNvSpPr/>
              <p:nvPr/>
            </p:nvSpPr>
            <p:spPr>
              <a:xfrm>
                <a:off x="7858975" y="2840738"/>
                <a:ext cx="315075" cy="623975"/>
              </a:xfrm>
              <a:custGeom>
                <a:avLst/>
                <a:gdLst/>
                <a:ahLst/>
                <a:cxnLst/>
                <a:rect l="l" t="t" r="r" b="b"/>
                <a:pathLst>
                  <a:path w="12603" h="24959" extrusionOk="0">
                    <a:moveTo>
                      <a:pt x="12602" y="1"/>
                    </a:moveTo>
                    <a:lnTo>
                      <a:pt x="12111" y="451"/>
                    </a:lnTo>
                    <a:lnTo>
                      <a:pt x="11661" y="983"/>
                    </a:lnTo>
                    <a:lnTo>
                      <a:pt x="11211" y="1556"/>
                    </a:lnTo>
                    <a:lnTo>
                      <a:pt x="10761" y="2169"/>
                    </a:lnTo>
                    <a:lnTo>
                      <a:pt x="10352" y="2824"/>
                    </a:lnTo>
                    <a:lnTo>
                      <a:pt x="9943" y="3438"/>
                    </a:lnTo>
                    <a:lnTo>
                      <a:pt x="9206" y="4788"/>
                    </a:lnTo>
                    <a:lnTo>
                      <a:pt x="8552" y="6056"/>
                    </a:lnTo>
                    <a:lnTo>
                      <a:pt x="7979" y="7243"/>
                    </a:lnTo>
                    <a:lnTo>
                      <a:pt x="7570" y="8266"/>
                    </a:lnTo>
                    <a:lnTo>
                      <a:pt x="7243" y="9002"/>
                    </a:lnTo>
                    <a:lnTo>
                      <a:pt x="7038" y="9452"/>
                    </a:lnTo>
                    <a:lnTo>
                      <a:pt x="6792" y="9902"/>
                    </a:lnTo>
                    <a:lnTo>
                      <a:pt x="6506" y="10311"/>
                    </a:lnTo>
                    <a:lnTo>
                      <a:pt x="6179" y="10721"/>
                    </a:lnTo>
                    <a:lnTo>
                      <a:pt x="5442" y="11580"/>
                    </a:lnTo>
                    <a:lnTo>
                      <a:pt x="4665" y="12398"/>
                    </a:lnTo>
                    <a:lnTo>
                      <a:pt x="3887" y="13298"/>
                    </a:lnTo>
                    <a:lnTo>
                      <a:pt x="3110" y="14198"/>
                    </a:lnTo>
                    <a:lnTo>
                      <a:pt x="2783" y="14648"/>
                    </a:lnTo>
                    <a:lnTo>
                      <a:pt x="2455" y="15139"/>
                    </a:lnTo>
                    <a:lnTo>
                      <a:pt x="2128" y="15630"/>
                    </a:lnTo>
                    <a:lnTo>
                      <a:pt x="1883" y="16162"/>
                    </a:lnTo>
                    <a:lnTo>
                      <a:pt x="1678" y="16735"/>
                    </a:lnTo>
                    <a:lnTo>
                      <a:pt x="1473" y="17390"/>
                    </a:lnTo>
                    <a:lnTo>
                      <a:pt x="1064" y="18740"/>
                    </a:lnTo>
                    <a:lnTo>
                      <a:pt x="737" y="20213"/>
                    </a:lnTo>
                    <a:lnTo>
                      <a:pt x="492" y="21645"/>
                    </a:lnTo>
                    <a:lnTo>
                      <a:pt x="246" y="22913"/>
                    </a:lnTo>
                    <a:lnTo>
                      <a:pt x="123" y="23977"/>
                    </a:lnTo>
                    <a:lnTo>
                      <a:pt x="1" y="24959"/>
                    </a:lnTo>
                    <a:lnTo>
                      <a:pt x="3274" y="24959"/>
                    </a:lnTo>
                    <a:lnTo>
                      <a:pt x="3765" y="24386"/>
                    </a:lnTo>
                    <a:lnTo>
                      <a:pt x="4256" y="23772"/>
                    </a:lnTo>
                    <a:lnTo>
                      <a:pt x="4706" y="23118"/>
                    </a:lnTo>
                    <a:lnTo>
                      <a:pt x="5156" y="22422"/>
                    </a:lnTo>
                    <a:lnTo>
                      <a:pt x="5565" y="21686"/>
                    </a:lnTo>
                    <a:lnTo>
                      <a:pt x="5892" y="20908"/>
                    </a:lnTo>
                    <a:lnTo>
                      <a:pt x="6015" y="20540"/>
                    </a:lnTo>
                    <a:lnTo>
                      <a:pt x="6097" y="20131"/>
                    </a:lnTo>
                    <a:lnTo>
                      <a:pt x="6179" y="19722"/>
                    </a:lnTo>
                    <a:lnTo>
                      <a:pt x="6261" y="19354"/>
                    </a:lnTo>
                    <a:lnTo>
                      <a:pt x="6424" y="17062"/>
                    </a:lnTo>
                    <a:lnTo>
                      <a:pt x="6547" y="16162"/>
                    </a:lnTo>
                    <a:lnTo>
                      <a:pt x="6711" y="15385"/>
                    </a:lnTo>
                    <a:lnTo>
                      <a:pt x="6833" y="15017"/>
                    </a:lnTo>
                    <a:lnTo>
                      <a:pt x="6956" y="14648"/>
                    </a:lnTo>
                    <a:lnTo>
                      <a:pt x="7161" y="14321"/>
                    </a:lnTo>
                    <a:lnTo>
                      <a:pt x="7365" y="13994"/>
                    </a:lnTo>
                    <a:lnTo>
                      <a:pt x="7611" y="13707"/>
                    </a:lnTo>
                    <a:lnTo>
                      <a:pt x="7897" y="13380"/>
                    </a:lnTo>
                    <a:lnTo>
                      <a:pt x="8224" y="13053"/>
                    </a:lnTo>
                    <a:lnTo>
                      <a:pt x="8634" y="12725"/>
                    </a:lnTo>
                    <a:lnTo>
                      <a:pt x="9452" y="12071"/>
                    </a:lnTo>
                    <a:lnTo>
                      <a:pt x="10188" y="11416"/>
                    </a:lnTo>
                    <a:lnTo>
                      <a:pt x="10516" y="11089"/>
                    </a:lnTo>
                    <a:lnTo>
                      <a:pt x="10802" y="10762"/>
                    </a:lnTo>
                    <a:lnTo>
                      <a:pt x="11048" y="10393"/>
                    </a:lnTo>
                    <a:lnTo>
                      <a:pt x="11293" y="10025"/>
                    </a:lnTo>
                    <a:lnTo>
                      <a:pt x="11498" y="9616"/>
                    </a:lnTo>
                    <a:lnTo>
                      <a:pt x="11702" y="9166"/>
                    </a:lnTo>
                    <a:lnTo>
                      <a:pt x="11825" y="8716"/>
                    </a:lnTo>
                    <a:lnTo>
                      <a:pt x="11948" y="8225"/>
                    </a:lnTo>
                    <a:lnTo>
                      <a:pt x="11989" y="7693"/>
                    </a:lnTo>
                    <a:lnTo>
                      <a:pt x="12030" y="7079"/>
                    </a:lnTo>
                    <a:lnTo>
                      <a:pt x="11989" y="6465"/>
                    </a:lnTo>
                    <a:lnTo>
                      <a:pt x="11948" y="5770"/>
                    </a:lnTo>
                    <a:lnTo>
                      <a:pt x="11866" y="4870"/>
                    </a:lnTo>
                    <a:lnTo>
                      <a:pt x="11825" y="4051"/>
                    </a:lnTo>
                    <a:lnTo>
                      <a:pt x="11866" y="3315"/>
                    </a:lnTo>
                    <a:lnTo>
                      <a:pt x="11907" y="2579"/>
                    </a:lnTo>
                    <a:lnTo>
                      <a:pt x="12030" y="1924"/>
                    </a:lnTo>
                    <a:lnTo>
                      <a:pt x="12152" y="1269"/>
                    </a:lnTo>
                    <a:lnTo>
                      <a:pt x="12357" y="615"/>
                    </a:lnTo>
                    <a:lnTo>
                      <a:pt x="12602" y="1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1586;p44"/>
              <p:cNvSpPr/>
              <p:nvPr/>
            </p:nvSpPr>
            <p:spPr>
              <a:xfrm>
                <a:off x="7925475" y="2891888"/>
                <a:ext cx="298700" cy="575900"/>
              </a:xfrm>
              <a:custGeom>
                <a:avLst/>
                <a:gdLst/>
                <a:ahLst/>
                <a:cxnLst/>
                <a:rect l="l" t="t" r="r" b="b"/>
                <a:pathLst>
                  <a:path w="11948" h="23036" extrusionOk="0">
                    <a:moveTo>
                      <a:pt x="11456" y="1"/>
                    </a:moveTo>
                    <a:lnTo>
                      <a:pt x="10597" y="2128"/>
                    </a:lnTo>
                    <a:lnTo>
                      <a:pt x="9574" y="4501"/>
                    </a:lnTo>
                    <a:lnTo>
                      <a:pt x="8224" y="7488"/>
                    </a:lnTo>
                    <a:lnTo>
                      <a:pt x="6546" y="10966"/>
                    </a:lnTo>
                    <a:lnTo>
                      <a:pt x="5605" y="12848"/>
                    </a:lnTo>
                    <a:lnTo>
                      <a:pt x="4583" y="14771"/>
                    </a:lnTo>
                    <a:lnTo>
                      <a:pt x="3519" y="16776"/>
                    </a:lnTo>
                    <a:lnTo>
                      <a:pt x="2373" y="18781"/>
                    </a:lnTo>
                    <a:lnTo>
                      <a:pt x="1227" y="20785"/>
                    </a:lnTo>
                    <a:lnTo>
                      <a:pt x="0" y="22790"/>
                    </a:lnTo>
                    <a:lnTo>
                      <a:pt x="409" y="23036"/>
                    </a:lnTo>
                    <a:lnTo>
                      <a:pt x="1637" y="21031"/>
                    </a:lnTo>
                    <a:lnTo>
                      <a:pt x="2823" y="19026"/>
                    </a:lnTo>
                    <a:lnTo>
                      <a:pt x="3928" y="17021"/>
                    </a:lnTo>
                    <a:lnTo>
                      <a:pt x="5033" y="15016"/>
                    </a:lnTo>
                    <a:lnTo>
                      <a:pt x="6015" y="13093"/>
                    </a:lnTo>
                    <a:lnTo>
                      <a:pt x="6996" y="11170"/>
                    </a:lnTo>
                    <a:lnTo>
                      <a:pt x="8674" y="7693"/>
                    </a:lnTo>
                    <a:lnTo>
                      <a:pt x="10024" y="4665"/>
                    </a:lnTo>
                    <a:lnTo>
                      <a:pt x="11047" y="2333"/>
                    </a:lnTo>
                    <a:lnTo>
                      <a:pt x="11947" y="205"/>
                    </a:lnTo>
                    <a:lnTo>
                      <a:pt x="114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1587;p44"/>
              <p:cNvSpPr/>
              <p:nvPr/>
            </p:nvSpPr>
            <p:spPr>
              <a:xfrm>
                <a:off x="7423225" y="2668913"/>
                <a:ext cx="368275" cy="795800"/>
              </a:xfrm>
              <a:custGeom>
                <a:avLst/>
                <a:gdLst/>
                <a:ahLst/>
                <a:cxnLst/>
                <a:rect l="l" t="t" r="r" b="b"/>
                <a:pathLst>
                  <a:path w="14731" h="31832" extrusionOk="0">
                    <a:moveTo>
                      <a:pt x="4624" y="0"/>
                    </a:moveTo>
                    <a:lnTo>
                      <a:pt x="4256" y="82"/>
                    </a:lnTo>
                    <a:lnTo>
                      <a:pt x="3847" y="164"/>
                    </a:lnTo>
                    <a:lnTo>
                      <a:pt x="3397" y="287"/>
                    </a:lnTo>
                    <a:lnTo>
                      <a:pt x="3028" y="532"/>
                    </a:lnTo>
                    <a:lnTo>
                      <a:pt x="2701" y="778"/>
                    </a:lnTo>
                    <a:lnTo>
                      <a:pt x="2497" y="1105"/>
                    </a:lnTo>
                    <a:lnTo>
                      <a:pt x="2333" y="1432"/>
                    </a:lnTo>
                    <a:lnTo>
                      <a:pt x="2210" y="1801"/>
                    </a:lnTo>
                    <a:lnTo>
                      <a:pt x="2169" y="2210"/>
                    </a:lnTo>
                    <a:lnTo>
                      <a:pt x="2128" y="2660"/>
                    </a:lnTo>
                    <a:lnTo>
                      <a:pt x="2169" y="3560"/>
                    </a:lnTo>
                    <a:lnTo>
                      <a:pt x="2251" y="4460"/>
                    </a:lnTo>
                    <a:lnTo>
                      <a:pt x="2333" y="5360"/>
                    </a:lnTo>
                    <a:lnTo>
                      <a:pt x="2374" y="5769"/>
                    </a:lnTo>
                    <a:lnTo>
                      <a:pt x="2333" y="6137"/>
                    </a:lnTo>
                    <a:lnTo>
                      <a:pt x="2210" y="6874"/>
                    </a:lnTo>
                    <a:lnTo>
                      <a:pt x="2047" y="7488"/>
                    </a:lnTo>
                    <a:lnTo>
                      <a:pt x="1842" y="8060"/>
                    </a:lnTo>
                    <a:lnTo>
                      <a:pt x="1556" y="8592"/>
                    </a:lnTo>
                    <a:lnTo>
                      <a:pt x="942" y="9779"/>
                    </a:lnTo>
                    <a:lnTo>
                      <a:pt x="574" y="10434"/>
                    </a:lnTo>
                    <a:lnTo>
                      <a:pt x="246" y="11211"/>
                    </a:lnTo>
                    <a:lnTo>
                      <a:pt x="83" y="11620"/>
                    </a:lnTo>
                    <a:lnTo>
                      <a:pt x="1" y="12029"/>
                    </a:lnTo>
                    <a:lnTo>
                      <a:pt x="1" y="12438"/>
                    </a:lnTo>
                    <a:lnTo>
                      <a:pt x="1" y="12847"/>
                    </a:lnTo>
                    <a:lnTo>
                      <a:pt x="83" y="13257"/>
                    </a:lnTo>
                    <a:lnTo>
                      <a:pt x="205" y="13666"/>
                    </a:lnTo>
                    <a:lnTo>
                      <a:pt x="492" y="14525"/>
                    </a:lnTo>
                    <a:lnTo>
                      <a:pt x="819" y="15384"/>
                    </a:lnTo>
                    <a:lnTo>
                      <a:pt x="1146" y="16243"/>
                    </a:lnTo>
                    <a:lnTo>
                      <a:pt x="1310" y="16653"/>
                    </a:lnTo>
                    <a:lnTo>
                      <a:pt x="1433" y="17103"/>
                    </a:lnTo>
                    <a:lnTo>
                      <a:pt x="1515" y="17553"/>
                    </a:lnTo>
                    <a:lnTo>
                      <a:pt x="1556" y="18003"/>
                    </a:lnTo>
                    <a:lnTo>
                      <a:pt x="1596" y="18821"/>
                    </a:lnTo>
                    <a:lnTo>
                      <a:pt x="1556" y="19557"/>
                    </a:lnTo>
                    <a:lnTo>
                      <a:pt x="1474" y="20294"/>
                    </a:lnTo>
                    <a:lnTo>
                      <a:pt x="1433" y="20990"/>
                    </a:lnTo>
                    <a:lnTo>
                      <a:pt x="1433" y="21767"/>
                    </a:lnTo>
                    <a:lnTo>
                      <a:pt x="1474" y="22176"/>
                    </a:lnTo>
                    <a:lnTo>
                      <a:pt x="1556" y="22626"/>
                    </a:lnTo>
                    <a:lnTo>
                      <a:pt x="1678" y="23117"/>
                    </a:lnTo>
                    <a:lnTo>
                      <a:pt x="1801" y="23649"/>
                    </a:lnTo>
                    <a:lnTo>
                      <a:pt x="2006" y="24222"/>
                    </a:lnTo>
                    <a:lnTo>
                      <a:pt x="2251" y="24876"/>
                    </a:lnTo>
                    <a:lnTo>
                      <a:pt x="2538" y="25531"/>
                    </a:lnTo>
                    <a:lnTo>
                      <a:pt x="2865" y="26186"/>
                    </a:lnTo>
                    <a:lnTo>
                      <a:pt x="3274" y="26799"/>
                    </a:lnTo>
                    <a:lnTo>
                      <a:pt x="3683" y="27454"/>
                    </a:lnTo>
                    <a:lnTo>
                      <a:pt x="4133" y="28027"/>
                    </a:lnTo>
                    <a:lnTo>
                      <a:pt x="4542" y="28600"/>
                    </a:lnTo>
                    <a:lnTo>
                      <a:pt x="5442" y="29663"/>
                    </a:lnTo>
                    <a:lnTo>
                      <a:pt x="6261" y="30564"/>
                    </a:lnTo>
                    <a:lnTo>
                      <a:pt x="6956" y="31218"/>
                    </a:lnTo>
                    <a:lnTo>
                      <a:pt x="7570" y="31832"/>
                    </a:lnTo>
                    <a:lnTo>
                      <a:pt x="14648" y="31832"/>
                    </a:lnTo>
                    <a:lnTo>
                      <a:pt x="14730" y="29868"/>
                    </a:lnTo>
                    <a:lnTo>
                      <a:pt x="14730" y="27822"/>
                    </a:lnTo>
                    <a:lnTo>
                      <a:pt x="14689" y="25408"/>
                    </a:lnTo>
                    <a:lnTo>
                      <a:pt x="14648" y="24140"/>
                    </a:lnTo>
                    <a:lnTo>
                      <a:pt x="14567" y="22912"/>
                    </a:lnTo>
                    <a:lnTo>
                      <a:pt x="14444" y="21726"/>
                    </a:lnTo>
                    <a:lnTo>
                      <a:pt x="14280" y="20621"/>
                    </a:lnTo>
                    <a:lnTo>
                      <a:pt x="14076" y="19639"/>
                    </a:lnTo>
                    <a:lnTo>
                      <a:pt x="13953" y="19189"/>
                    </a:lnTo>
                    <a:lnTo>
                      <a:pt x="13789" y="18780"/>
                    </a:lnTo>
                    <a:lnTo>
                      <a:pt x="13625" y="18453"/>
                    </a:lnTo>
                    <a:lnTo>
                      <a:pt x="13462" y="18125"/>
                    </a:lnTo>
                    <a:lnTo>
                      <a:pt x="13298" y="17880"/>
                    </a:lnTo>
                    <a:lnTo>
                      <a:pt x="13094" y="17675"/>
                    </a:lnTo>
                    <a:lnTo>
                      <a:pt x="12684" y="17389"/>
                    </a:lnTo>
                    <a:lnTo>
                      <a:pt x="12357" y="17062"/>
                    </a:lnTo>
                    <a:lnTo>
                      <a:pt x="12030" y="16734"/>
                    </a:lnTo>
                    <a:lnTo>
                      <a:pt x="11784" y="16407"/>
                    </a:lnTo>
                    <a:lnTo>
                      <a:pt x="11539" y="16080"/>
                    </a:lnTo>
                    <a:lnTo>
                      <a:pt x="11375" y="15752"/>
                    </a:lnTo>
                    <a:lnTo>
                      <a:pt x="11211" y="15384"/>
                    </a:lnTo>
                    <a:lnTo>
                      <a:pt x="11089" y="15016"/>
                    </a:lnTo>
                    <a:lnTo>
                      <a:pt x="10966" y="14648"/>
                    </a:lnTo>
                    <a:lnTo>
                      <a:pt x="10884" y="14239"/>
                    </a:lnTo>
                    <a:lnTo>
                      <a:pt x="10802" y="13298"/>
                    </a:lnTo>
                    <a:lnTo>
                      <a:pt x="10761" y="12275"/>
                    </a:lnTo>
                    <a:lnTo>
                      <a:pt x="10721" y="11047"/>
                    </a:lnTo>
                    <a:lnTo>
                      <a:pt x="10721" y="9861"/>
                    </a:lnTo>
                    <a:lnTo>
                      <a:pt x="10598" y="8961"/>
                    </a:lnTo>
                    <a:lnTo>
                      <a:pt x="10557" y="8551"/>
                    </a:lnTo>
                    <a:lnTo>
                      <a:pt x="10434" y="8224"/>
                    </a:lnTo>
                    <a:lnTo>
                      <a:pt x="10352" y="7938"/>
                    </a:lnTo>
                    <a:lnTo>
                      <a:pt x="10230" y="7651"/>
                    </a:lnTo>
                    <a:lnTo>
                      <a:pt x="9943" y="7160"/>
                    </a:lnTo>
                    <a:lnTo>
                      <a:pt x="9616" y="6669"/>
                    </a:lnTo>
                    <a:lnTo>
                      <a:pt x="9207" y="6178"/>
                    </a:lnTo>
                    <a:lnTo>
                      <a:pt x="8716" y="5565"/>
                    </a:lnTo>
                    <a:lnTo>
                      <a:pt x="8511" y="5156"/>
                    </a:lnTo>
                    <a:lnTo>
                      <a:pt x="8307" y="4746"/>
                    </a:lnTo>
                    <a:lnTo>
                      <a:pt x="8143" y="4255"/>
                    </a:lnTo>
                    <a:lnTo>
                      <a:pt x="8020" y="3764"/>
                    </a:lnTo>
                    <a:lnTo>
                      <a:pt x="7734" y="2742"/>
                    </a:lnTo>
                    <a:lnTo>
                      <a:pt x="7611" y="2251"/>
                    </a:lnTo>
                    <a:lnTo>
                      <a:pt x="7406" y="1760"/>
                    </a:lnTo>
                    <a:lnTo>
                      <a:pt x="7202" y="1310"/>
                    </a:lnTo>
                    <a:lnTo>
                      <a:pt x="6956" y="900"/>
                    </a:lnTo>
                    <a:lnTo>
                      <a:pt x="6629" y="573"/>
                    </a:lnTo>
                    <a:lnTo>
                      <a:pt x="6465" y="409"/>
                    </a:lnTo>
                    <a:lnTo>
                      <a:pt x="6261" y="287"/>
                    </a:lnTo>
                    <a:lnTo>
                      <a:pt x="6056" y="164"/>
                    </a:lnTo>
                    <a:lnTo>
                      <a:pt x="5811" y="82"/>
                    </a:lnTo>
                    <a:lnTo>
                      <a:pt x="5565" y="41"/>
                    </a:lnTo>
                    <a:lnTo>
                      <a:pt x="52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1588;p44"/>
              <p:cNvSpPr/>
              <p:nvPr/>
            </p:nvSpPr>
            <p:spPr>
              <a:xfrm>
                <a:off x="7607350" y="2911338"/>
                <a:ext cx="184150" cy="553375"/>
              </a:xfrm>
              <a:custGeom>
                <a:avLst/>
                <a:gdLst/>
                <a:ahLst/>
                <a:cxnLst/>
                <a:rect l="l" t="t" r="r" b="b"/>
                <a:pathLst>
                  <a:path w="7366" h="22135" extrusionOk="0">
                    <a:moveTo>
                      <a:pt x="3315" y="0"/>
                    </a:moveTo>
                    <a:lnTo>
                      <a:pt x="2742" y="777"/>
                    </a:lnTo>
                    <a:lnTo>
                      <a:pt x="2169" y="1678"/>
                    </a:lnTo>
                    <a:lnTo>
                      <a:pt x="1923" y="2128"/>
                    </a:lnTo>
                    <a:lnTo>
                      <a:pt x="1719" y="2619"/>
                    </a:lnTo>
                    <a:lnTo>
                      <a:pt x="1514" y="3110"/>
                    </a:lnTo>
                    <a:lnTo>
                      <a:pt x="1392" y="3601"/>
                    </a:lnTo>
                    <a:lnTo>
                      <a:pt x="1310" y="4051"/>
                    </a:lnTo>
                    <a:lnTo>
                      <a:pt x="1228" y="4542"/>
                    </a:lnTo>
                    <a:lnTo>
                      <a:pt x="1228" y="5033"/>
                    </a:lnTo>
                    <a:lnTo>
                      <a:pt x="1228" y="5483"/>
                    </a:lnTo>
                    <a:lnTo>
                      <a:pt x="1228" y="5974"/>
                    </a:lnTo>
                    <a:lnTo>
                      <a:pt x="1310" y="6465"/>
                    </a:lnTo>
                    <a:lnTo>
                      <a:pt x="1473" y="7406"/>
                    </a:lnTo>
                    <a:lnTo>
                      <a:pt x="1678" y="8388"/>
                    </a:lnTo>
                    <a:lnTo>
                      <a:pt x="1964" y="9370"/>
                    </a:lnTo>
                    <a:lnTo>
                      <a:pt x="2087" y="9860"/>
                    </a:lnTo>
                    <a:lnTo>
                      <a:pt x="2128" y="10351"/>
                    </a:lnTo>
                    <a:lnTo>
                      <a:pt x="2128" y="10842"/>
                    </a:lnTo>
                    <a:lnTo>
                      <a:pt x="2087" y="11293"/>
                    </a:lnTo>
                    <a:lnTo>
                      <a:pt x="1964" y="11783"/>
                    </a:lnTo>
                    <a:lnTo>
                      <a:pt x="1842" y="12274"/>
                    </a:lnTo>
                    <a:lnTo>
                      <a:pt x="1555" y="13297"/>
                    </a:lnTo>
                    <a:lnTo>
                      <a:pt x="1146" y="14361"/>
                    </a:lnTo>
                    <a:lnTo>
                      <a:pt x="737" y="15589"/>
                    </a:lnTo>
                    <a:lnTo>
                      <a:pt x="532" y="16284"/>
                    </a:lnTo>
                    <a:lnTo>
                      <a:pt x="369" y="16980"/>
                    </a:lnTo>
                    <a:lnTo>
                      <a:pt x="205" y="17757"/>
                    </a:lnTo>
                    <a:lnTo>
                      <a:pt x="82" y="18575"/>
                    </a:lnTo>
                    <a:lnTo>
                      <a:pt x="41" y="19107"/>
                    </a:lnTo>
                    <a:lnTo>
                      <a:pt x="0" y="19598"/>
                    </a:lnTo>
                    <a:lnTo>
                      <a:pt x="0" y="20048"/>
                    </a:lnTo>
                    <a:lnTo>
                      <a:pt x="41" y="20498"/>
                    </a:lnTo>
                    <a:lnTo>
                      <a:pt x="82" y="20948"/>
                    </a:lnTo>
                    <a:lnTo>
                      <a:pt x="164" y="21358"/>
                    </a:lnTo>
                    <a:lnTo>
                      <a:pt x="410" y="22135"/>
                    </a:lnTo>
                    <a:lnTo>
                      <a:pt x="7283" y="22135"/>
                    </a:lnTo>
                    <a:lnTo>
                      <a:pt x="7365" y="20171"/>
                    </a:lnTo>
                    <a:lnTo>
                      <a:pt x="7365" y="18125"/>
                    </a:lnTo>
                    <a:lnTo>
                      <a:pt x="7324" y="15711"/>
                    </a:lnTo>
                    <a:lnTo>
                      <a:pt x="7283" y="14443"/>
                    </a:lnTo>
                    <a:lnTo>
                      <a:pt x="7202" y="13215"/>
                    </a:lnTo>
                    <a:lnTo>
                      <a:pt x="7079" y="12029"/>
                    </a:lnTo>
                    <a:lnTo>
                      <a:pt x="6915" y="10924"/>
                    </a:lnTo>
                    <a:lnTo>
                      <a:pt x="6711" y="9942"/>
                    </a:lnTo>
                    <a:lnTo>
                      <a:pt x="6588" y="9492"/>
                    </a:lnTo>
                    <a:lnTo>
                      <a:pt x="6424" y="9083"/>
                    </a:lnTo>
                    <a:lnTo>
                      <a:pt x="6260" y="8756"/>
                    </a:lnTo>
                    <a:lnTo>
                      <a:pt x="6097" y="8428"/>
                    </a:lnTo>
                    <a:lnTo>
                      <a:pt x="5933" y="8183"/>
                    </a:lnTo>
                    <a:lnTo>
                      <a:pt x="5729" y="7978"/>
                    </a:lnTo>
                    <a:lnTo>
                      <a:pt x="5319" y="7692"/>
                    </a:lnTo>
                    <a:lnTo>
                      <a:pt x="4992" y="7365"/>
                    </a:lnTo>
                    <a:lnTo>
                      <a:pt x="4665" y="7037"/>
                    </a:lnTo>
                    <a:lnTo>
                      <a:pt x="4419" y="6710"/>
                    </a:lnTo>
                    <a:lnTo>
                      <a:pt x="4174" y="6383"/>
                    </a:lnTo>
                    <a:lnTo>
                      <a:pt x="4010" y="6055"/>
                    </a:lnTo>
                    <a:lnTo>
                      <a:pt x="3846" y="5687"/>
                    </a:lnTo>
                    <a:lnTo>
                      <a:pt x="3724" y="5319"/>
                    </a:lnTo>
                    <a:lnTo>
                      <a:pt x="3601" y="4951"/>
                    </a:lnTo>
                    <a:lnTo>
                      <a:pt x="3519" y="4542"/>
                    </a:lnTo>
                    <a:lnTo>
                      <a:pt x="3437" y="3601"/>
                    </a:lnTo>
                    <a:lnTo>
                      <a:pt x="3396" y="2578"/>
                    </a:lnTo>
                    <a:lnTo>
                      <a:pt x="3356" y="1350"/>
                    </a:lnTo>
                    <a:lnTo>
                      <a:pt x="3356" y="614"/>
                    </a:lnTo>
                    <a:lnTo>
                      <a:pt x="3315" y="0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1589;p44"/>
              <p:cNvSpPr/>
              <p:nvPr/>
            </p:nvSpPr>
            <p:spPr>
              <a:xfrm>
                <a:off x="7534725" y="2705738"/>
                <a:ext cx="162650" cy="762050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30482" extrusionOk="0">
                    <a:moveTo>
                      <a:pt x="1" y="0"/>
                    </a:moveTo>
                    <a:lnTo>
                      <a:pt x="1" y="859"/>
                    </a:lnTo>
                    <a:lnTo>
                      <a:pt x="41" y="3151"/>
                    </a:lnTo>
                    <a:lnTo>
                      <a:pt x="82" y="4705"/>
                    </a:lnTo>
                    <a:lnTo>
                      <a:pt x="164" y="6506"/>
                    </a:lnTo>
                    <a:lnTo>
                      <a:pt x="328" y="8551"/>
                    </a:lnTo>
                    <a:lnTo>
                      <a:pt x="532" y="10761"/>
                    </a:lnTo>
                    <a:lnTo>
                      <a:pt x="860" y="13093"/>
                    </a:lnTo>
                    <a:lnTo>
                      <a:pt x="1228" y="15548"/>
                    </a:lnTo>
                    <a:lnTo>
                      <a:pt x="1719" y="18084"/>
                    </a:lnTo>
                    <a:lnTo>
                      <a:pt x="2005" y="19353"/>
                    </a:lnTo>
                    <a:lnTo>
                      <a:pt x="2333" y="20621"/>
                    </a:lnTo>
                    <a:lnTo>
                      <a:pt x="2660" y="21890"/>
                    </a:lnTo>
                    <a:lnTo>
                      <a:pt x="3028" y="23158"/>
                    </a:lnTo>
                    <a:lnTo>
                      <a:pt x="3437" y="24426"/>
                    </a:lnTo>
                    <a:lnTo>
                      <a:pt x="3887" y="25695"/>
                    </a:lnTo>
                    <a:lnTo>
                      <a:pt x="4378" y="26922"/>
                    </a:lnTo>
                    <a:lnTo>
                      <a:pt x="4910" y="28150"/>
                    </a:lnTo>
                    <a:lnTo>
                      <a:pt x="5442" y="29336"/>
                    </a:lnTo>
                    <a:lnTo>
                      <a:pt x="6056" y="30482"/>
                    </a:lnTo>
                    <a:lnTo>
                      <a:pt x="6506" y="30236"/>
                    </a:lnTo>
                    <a:lnTo>
                      <a:pt x="5892" y="29091"/>
                    </a:lnTo>
                    <a:lnTo>
                      <a:pt x="5319" y="27904"/>
                    </a:lnTo>
                    <a:lnTo>
                      <a:pt x="4828" y="26717"/>
                    </a:lnTo>
                    <a:lnTo>
                      <a:pt x="4338" y="25490"/>
                    </a:lnTo>
                    <a:lnTo>
                      <a:pt x="3887" y="24263"/>
                    </a:lnTo>
                    <a:lnTo>
                      <a:pt x="3478" y="22994"/>
                    </a:lnTo>
                    <a:lnTo>
                      <a:pt x="3110" y="21726"/>
                    </a:lnTo>
                    <a:lnTo>
                      <a:pt x="2783" y="20458"/>
                    </a:lnTo>
                    <a:lnTo>
                      <a:pt x="2455" y="19189"/>
                    </a:lnTo>
                    <a:lnTo>
                      <a:pt x="2169" y="17921"/>
                    </a:lnTo>
                    <a:lnTo>
                      <a:pt x="1719" y="15425"/>
                    </a:lnTo>
                    <a:lnTo>
                      <a:pt x="1310" y="13011"/>
                    </a:lnTo>
                    <a:lnTo>
                      <a:pt x="1023" y="10679"/>
                    </a:lnTo>
                    <a:lnTo>
                      <a:pt x="819" y="8510"/>
                    </a:lnTo>
                    <a:lnTo>
                      <a:pt x="655" y="6506"/>
                    </a:lnTo>
                    <a:lnTo>
                      <a:pt x="573" y="4705"/>
                    </a:lnTo>
                    <a:lnTo>
                      <a:pt x="532" y="3110"/>
                    </a:lnTo>
                    <a:lnTo>
                      <a:pt x="491" y="859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1590;p44"/>
              <p:cNvSpPr/>
              <p:nvPr/>
            </p:nvSpPr>
            <p:spPr>
              <a:xfrm>
                <a:off x="7677925" y="2422388"/>
                <a:ext cx="540100" cy="1053575"/>
              </a:xfrm>
              <a:custGeom>
                <a:avLst/>
                <a:gdLst/>
                <a:ahLst/>
                <a:cxnLst/>
                <a:rect l="l" t="t" r="r" b="b"/>
                <a:pathLst>
                  <a:path w="21604" h="42143" extrusionOk="0">
                    <a:moveTo>
                      <a:pt x="18331" y="1"/>
                    </a:moveTo>
                    <a:lnTo>
                      <a:pt x="17758" y="42"/>
                    </a:lnTo>
                    <a:lnTo>
                      <a:pt x="17226" y="83"/>
                    </a:lnTo>
                    <a:lnTo>
                      <a:pt x="16694" y="205"/>
                    </a:lnTo>
                    <a:lnTo>
                      <a:pt x="16203" y="328"/>
                    </a:lnTo>
                    <a:lnTo>
                      <a:pt x="15712" y="492"/>
                    </a:lnTo>
                    <a:lnTo>
                      <a:pt x="15221" y="696"/>
                    </a:lnTo>
                    <a:lnTo>
                      <a:pt x="14771" y="901"/>
                    </a:lnTo>
                    <a:lnTo>
                      <a:pt x="14362" y="1146"/>
                    </a:lnTo>
                    <a:lnTo>
                      <a:pt x="13953" y="1392"/>
                    </a:lnTo>
                    <a:lnTo>
                      <a:pt x="13543" y="1678"/>
                    </a:lnTo>
                    <a:lnTo>
                      <a:pt x="13134" y="1965"/>
                    </a:lnTo>
                    <a:lnTo>
                      <a:pt x="12807" y="2292"/>
                    </a:lnTo>
                    <a:lnTo>
                      <a:pt x="12111" y="3029"/>
                    </a:lnTo>
                    <a:lnTo>
                      <a:pt x="11498" y="3765"/>
                    </a:lnTo>
                    <a:lnTo>
                      <a:pt x="10925" y="4624"/>
                    </a:lnTo>
                    <a:lnTo>
                      <a:pt x="10434" y="5483"/>
                    </a:lnTo>
                    <a:lnTo>
                      <a:pt x="9984" y="6384"/>
                    </a:lnTo>
                    <a:lnTo>
                      <a:pt x="9575" y="7325"/>
                    </a:lnTo>
                    <a:lnTo>
                      <a:pt x="9206" y="8266"/>
                    </a:lnTo>
                    <a:lnTo>
                      <a:pt x="8879" y="9248"/>
                    </a:lnTo>
                    <a:lnTo>
                      <a:pt x="8593" y="10189"/>
                    </a:lnTo>
                    <a:lnTo>
                      <a:pt x="8347" y="11089"/>
                    </a:lnTo>
                    <a:lnTo>
                      <a:pt x="8061" y="11907"/>
                    </a:lnTo>
                    <a:lnTo>
                      <a:pt x="7774" y="12643"/>
                    </a:lnTo>
                    <a:lnTo>
                      <a:pt x="7488" y="13298"/>
                    </a:lnTo>
                    <a:lnTo>
                      <a:pt x="7202" y="13871"/>
                    </a:lnTo>
                    <a:lnTo>
                      <a:pt x="6915" y="14403"/>
                    </a:lnTo>
                    <a:lnTo>
                      <a:pt x="6629" y="14894"/>
                    </a:lnTo>
                    <a:lnTo>
                      <a:pt x="6302" y="15344"/>
                    </a:lnTo>
                    <a:lnTo>
                      <a:pt x="5688" y="16121"/>
                    </a:lnTo>
                    <a:lnTo>
                      <a:pt x="5074" y="16858"/>
                    </a:lnTo>
                    <a:lnTo>
                      <a:pt x="4419" y="17635"/>
                    </a:lnTo>
                    <a:lnTo>
                      <a:pt x="3765" y="18453"/>
                    </a:lnTo>
                    <a:lnTo>
                      <a:pt x="3437" y="18903"/>
                    </a:lnTo>
                    <a:lnTo>
                      <a:pt x="3192" y="19394"/>
                    </a:lnTo>
                    <a:lnTo>
                      <a:pt x="2987" y="19844"/>
                    </a:lnTo>
                    <a:lnTo>
                      <a:pt x="2783" y="20295"/>
                    </a:lnTo>
                    <a:lnTo>
                      <a:pt x="2660" y="20785"/>
                    </a:lnTo>
                    <a:lnTo>
                      <a:pt x="2578" y="21236"/>
                    </a:lnTo>
                    <a:lnTo>
                      <a:pt x="2496" y="21727"/>
                    </a:lnTo>
                    <a:lnTo>
                      <a:pt x="2456" y="22177"/>
                    </a:lnTo>
                    <a:lnTo>
                      <a:pt x="2456" y="22668"/>
                    </a:lnTo>
                    <a:lnTo>
                      <a:pt x="2456" y="23159"/>
                    </a:lnTo>
                    <a:lnTo>
                      <a:pt x="2537" y="24140"/>
                    </a:lnTo>
                    <a:lnTo>
                      <a:pt x="2701" y="25122"/>
                    </a:lnTo>
                    <a:lnTo>
                      <a:pt x="2865" y="26145"/>
                    </a:lnTo>
                    <a:lnTo>
                      <a:pt x="2946" y="26636"/>
                    </a:lnTo>
                    <a:lnTo>
                      <a:pt x="2946" y="27127"/>
                    </a:lnTo>
                    <a:lnTo>
                      <a:pt x="2906" y="27577"/>
                    </a:lnTo>
                    <a:lnTo>
                      <a:pt x="2824" y="28068"/>
                    </a:lnTo>
                    <a:lnTo>
                      <a:pt x="2660" y="28518"/>
                    </a:lnTo>
                    <a:lnTo>
                      <a:pt x="2496" y="29009"/>
                    </a:lnTo>
                    <a:lnTo>
                      <a:pt x="2087" y="29991"/>
                    </a:lnTo>
                    <a:lnTo>
                      <a:pt x="1637" y="31055"/>
                    </a:lnTo>
                    <a:lnTo>
                      <a:pt x="1105" y="32242"/>
                    </a:lnTo>
                    <a:lnTo>
                      <a:pt x="860" y="32896"/>
                    </a:lnTo>
                    <a:lnTo>
                      <a:pt x="614" y="33592"/>
                    </a:lnTo>
                    <a:lnTo>
                      <a:pt x="410" y="34328"/>
                    </a:lnTo>
                    <a:lnTo>
                      <a:pt x="205" y="35147"/>
                    </a:lnTo>
                    <a:lnTo>
                      <a:pt x="42" y="35965"/>
                    </a:lnTo>
                    <a:lnTo>
                      <a:pt x="1" y="36701"/>
                    </a:lnTo>
                    <a:lnTo>
                      <a:pt x="1" y="37438"/>
                    </a:lnTo>
                    <a:lnTo>
                      <a:pt x="82" y="38092"/>
                    </a:lnTo>
                    <a:lnTo>
                      <a:pt x="205" y="38747"/>
                    </a:lnTo>
                    <a:lnTo>
                      <a:pt x="410" y="39320"/>
                    </a:lnTo>
                    <a:lnTo>
                      <a:pt x="614" y="39811"/>
                    </a:lnTo>
                    <a:lnTo>
                      <a:pt x="819" y="40302"/>
                    </a:lnTo>
                    <a:lnTo>
                      <a:pt x="1064" y="40711"/>
                    </a:lnTo>
                    <a:lnTo>
                      <a:pt x="1310" y="41079"/>
                    </a:lnTo>
                    <a:lnTo>
                      <a:pt x="1760" y="41652"/>
                    </a:lnTo>
                    <a:lnTo>
                      <a:pt x="2087" y="42020"/>
                    </a:lnTo>
                    <a:lnTo>
                      <a:pt x="2251" y="42143"/>
                    </a:lnTo>
                    <a:lnTo>
                      <a:pt x="7693" y="42143"/>
                    </a:lnTo>
                    <a:lnTo>
                      <a:pt x="8306" y="41488"/>
                    </a:lnTo>
                    <a:lnTo>
                      <a:pt x="8961" y="40752"/>
                    </a:lnTo>
                    <a:lnTo>
                      <a:pt x="9697" y="39770"/>
                    </a:lnTo>
                    <a:lnTo>
                      <a:pt x="10066" y="39238"/>
                    </a:lnTo>
                    <a:lnTo>
                      <a:pt x="10434" y="38665"/>
                    </a:lnTo>
                    <a:lnTo>
                      <a:pt x="10761" y="38051"/>
                    </a:lnTo>
                    <a:lnTo>
                      <a:pt x="11089" y="37397"/>
                    </a:lnTo>
                    <a:lnTo>
                      <a:pt x="11334" y="36742"/>
                    </a:lnTo>
                    <a:lnTo>
                      <a:pt x="11580" y="36088"/>
                    </a:lnTo>
                    <a:lnTo>
                      <a:pt x="11702" y="35433"/>
                    </a:lnTo>
                    <a:lnTo>
                      <a:pt x="11784" y="34737"/>
                    </a:lnTo>
                    <a:lnTo>
                      <a:pt x="11825" y="32446"/>
                    </a:lnTo>
                    <a:lnTo>
                      <a:pt x="11907" y="31546"/>
                    </a:lnTo>
                    <a:lnTo>
                      <a:pt x="12030" y="30769"/>
                    </a:lnTo>
                    <a:lnTo>
                      <a:pt x="12111" y="30400"/>
                    </a:lnTo>
                    <a:lnTo>
                      <a:pt x="12234" y="30032"/>
                    </a:lnTo>
                    <a:lnTo>
                      <a:pt x="12398" y="29705"/>
                    </a:lnTo>
                    <a:lnTo>
                      <a:pt x="12602" y="29378"/>
                    </a:lnTo>
                    <a:lnTo>
                      <a:pt x="12848" y="29050"/>
                    </a:lnTo>
                    <a:lnTo>
                      <a:pt x="13093" y="28682"/>
                    </a:lnTo>
                    <a:lnTo>
                      <a:pt x="13421" y="28355"/>
                    </a:lnTo>
                    <a:lnTo>
                      <a:pt x="13830" y="28027"/>
                    </a:lnTo>
                    <a:lnTo>
                      <a:pt x="14566" y="27332"/>
                    </a:lnTo>
                    <a:lnTo>
                      <a:pt x="15262" y="26636"/>
                    </a:lnTo>
                    <a:lnTo>
                      <a:pt x="15589" y="26268"/>
                    </a:lnTo>
                    <a:lnTo>
                      <a:pt x="15835" y="25941"/>
                    </a:lnTo>
                    <a:lnTo>
                      <a:pt x="16121" y="25573"/>
                    </a:lnTo>
                    <a:lnTo>
                      <a:pt x="16326" y="25163"/>
                    </a:lnTo>
                    <a:lnTo>
                      <a:pt x="16489" y="24754"/>
                    </a:lnTo>
                    <a:lnTo>
                      <a:pt x="16653" y="24304"/>
                    </a:lnTo>
                    <a:lnTo>
                      <a:pt x="16776" y="23854"/>
                    </a:lnTo>
                    <a:lnTo>
                      <a:pt x="16858" y="23322"/>
                    </a:lnTo>
                    <a:lnTo>
                      <a:pt x="16898" y="22790"/>
                    </a:lnTo>
                    <a:lnTo>
                      <a:pt x="16898" y="22218"/>
                    </a:lnTo>
                    <a:lnTo>
                      <a:pt x="16817" y="21563"/>
                    </a:lnTo>
                    <a:lnTo>
                      <a:pt x="16735" y="20908"/>
                    </a:lnTo>
                    <a:lnTo>
                      <a:pt x="16653" y="20213"/>
                    </a:lnTo>
                    <a:lnTo>
                      <a:pt x="16571" y="19558"/>
                    </a:lnTo>
                    <a:lnTo>
                      <a:pt x="16530" y="18944"/>
                    </a:lnTo>
                    <a:lnTo>
                      <a:pt x="16489" y="18372"/>
                    </a:lnTo>
                    <a:lnTo>
                      <a:pt x="16530" y="17799"/>
                    </a:lnTo>
                    <a:lnTo>
                      <a:pt x="16571" y="17267"/>
                    </a:lnTo>
                    <a:lnTo>
                      <a:pt x="16653" y="16735"/>
                    </a:lnTo>
                    <a:lnTo>
                      <a:pt x="16735" y="16244"/>
                    </a:lnTo>
                    <a:lnTo>
                      <a:pt x="16858" y="15712"/>
                    </a:lnTo>
                    <a:lnTo>
                      <a:pt x="17021" y="15221"/>
                    </a:lnTo>
                    <a:lnTo>
                      <a:pt x="17430" y="14157"/>
                    </a:lnTo>
                    <a:lnTo>
                      <a:pt x="17921" y="13053"/>
                    </a:lnTo>
                    <a:lnTo>
                      <a:pt x="18535" y="11866"/>
                    </a:lnTo>
                    <a:lnTo>
                      <a:pt x="19231" y="10352"/>
                    </a:lnTo>
                    <a:lnTo>
                      <a:pt x="20008" y="8593"/>
                    </a:lnTo>
                    <a:lnTo>
                      <a:pt x="20417" y="7652"/>
                    </a:lnTo>
                    <a:lnTo>
                      <a:pt x="20744" y="6670"/>
                    </a:lnTo>
                    <a:lnTo>
                      <a:pt x="21072" y="5729"/>
                    </a:lnTo>
                    <a:lnTo>
                      <a:pt x="21317" y="4788"/>
                    </a:lnTo>
                    <a:lnTo>
                      <a:pt x="21481" y="3847"/>
                    </a:lnTo>
                    <a:lnTo>
                      <a:pt x="21604" y="2988"/>
                    </a:lnTo>
                    <a:lnTo>
                      <a:pt x="21604" y="2619"/>
                    </a:lnTo>
                    <a:lnTo>
                      <a:pt x="21604" y="2210"/>
                    </a:lnTo>
                    <a:lnTo>
                      <a:pt x="21563" y="1842"/>
                    </a:lnTo>
                    <a:lnTo>
                      <a:pt x="21481" y="1515"/>
                    </a:lnTo>
                    <a:lnTo>
                      <a:pt x="21358" y="1228"/>
                    </a:lnTo>
                    <a:lnTo>
                      <a:pt x="21235" y="942"/>
                    </a:lnTo>
                    <a:lnTo>
                      <a:pt x="21031" y="696"/>
                    </a:lnTo>
                    <a:lnTo>
                      <a:pt x="20826" y="492"/>
                    </a:lnTo>
                    <a:lnTo>
                      <a:pt x="20581" y="287"/>
                    </a:lnTo>
                    <a:lnTo>
                      <a:pt x="20254" y="165"/>
                    </a:lnTo>
                    <a:lnTo>
                      <a:pt x="19926" y="83"/>
                    </a:lnTo>
                    <a:lnTo>
                      <a:pt x="19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6" name="Google Shape;1591;p44"/>
              <p:cNvSpPr/>
              <p:nvPr/>
            </p:nvSpPr>
            <p:spPr>
              <a:xfrm>
                <a:off x="7797600" y="2483763"/>
                <a:ext cx="333475" cy="992200"/>
              </a:xfrm>
              <a:custGeom>
                <a:avLst/>
                <a:gdLst/>
                <a:ahLst/>
                <a:cxnLst/>
                <a:rect l="l" t="t" r="r" b="b"/>
                <a:pathLst>
                  <a:path w="13339" h="39688" extrusionOk="0">
                    <a:moveTo>
                      <a:pt x="12930" y="1"/>
                    </a:moveTo>
                    <a:lnTo>
                      <a:pt x="12439" y="901"/>
                    </a:lnTo>
                    <a:lnTo>
                      <a:pt x="11866" y="1924"/>
                    </a:lnTo>
                    <a:lnTo>
                      <a:pt x="11170" y="3315"/>
                    </a:lnTo>
                    <a:lnTo>
                      <a:pt x="10311" y="5074"/>
                    </a:lnTo>
                    <a:lnTo>
                      <a:pt x="9370" y="7120"/>
                    </a:lnTo>
                    <a:lnTo>
                      <a:pt x="8306" y="9452"/>
                    </a:lnTo>
                    <a:lnTo>
                      <a:pt x="7243" y="12071"/>
                    </a:lnTo>
                    <a:lnTo>
                      <a:pt x="6138" y="14894"/>
                    </a:lnTo>
                    <a:lnTo>
                      <a:pt x="5033" y="17962"/>
                    </a:lnTo>
                    <a:lnTo>
                      <a:pt x="4460" y="19599"/>
                    </a:lnTo>
                    <a:lnTo>
                      <a:pt x="3928" y="21235"/>
                    </a:lnTo>
                    <a:lnTo>
                      <a:pt x="3438" y="22913"/>
                    </a:lnTo>
                    <a:lnTo>
                      <a:pt x="2906" y="24672"/>
                    </a:lnTo>
                    <a:lnTo>
                      <a:pt x="2456" y="26432"/>
                    </a:lnTo>
                    <a:lnTo>
                      <a:pt x="2005" y="28273"/>
                    </a:lnTo>
                    <a:lnTo>
                      <a:pt x="1555" y="30073"/>
                    </a:lnTo>
                    <a:lnTo>
                      <a:pt x="1187" y="31955"/>
                    </a:lnTo>
                    <a:lnTo>
                      <a:pt x="819" y="33837"/>
                    </a:lnTo>
                    <a:lnTo>
                      <a:pt x="492" y="35760"/>
                    </a:lnTo>
                    <a:lnTo>
                      <a:pt x="246" y="37683"/>
                    </a:lnTo>
                    <a:lnTo>
                      <a:pt x="1" y="39647"/>
                    </a:lnTo>
                    <a:lnTo>
                      <a:pt x="492" y="39688"/>
                    </a:lnTo>
                    <a:lnTo>
                      <a:pt x="696" y="37765"/>
                    </a:lnTo>
                    <a:lnTo>
                      <a:pt x="983" y="35842"/>
                    </a:lnTo>
                    <a:lnTo>
                      <a:pt x="1310" y="33919"/>
                    </a:lnTo>
                    <a:lnTo>
                      <a:pt x="1637" y="32037"/>
                    </a:lnTo>
                    <a:lnTo>
                      <a:pt x="2046" y="30196"/>
                    </a:lnTo>
                    <a:lnTo>
                      <a:pt x="2456" y="28355"/>
                    </a:lnTo>
                    <a:lnTo>
                      <a:pt x="2906" y="26554"/>
                    </a:lnTo>
                    <a:lnTo>
                      <a:pt x="3397" y="24795"/>
                    </a:lnTo>
                    <a:lnTo>
                      <a:pt x="3888" y="23077"/>
                    </a:lnTo>
                    <a:lnTo>
                      <a:pt x="4419" y="21399"/>
                    </a:lnTo>
                    <a:lnTo>
                      <a:pt x="4951" y="19722"/>
                    </a:lnTo>
                    <a:lnTo>
                      <a:pt x="5483" y="18126"/>
                    </a:lnTo>
                    <a:lnTo>
                      <a:pt x="6588" y="15098"/>
                    </a:lnTo>
                    <a:lnTo>
                      <a:pt x="7693" y="12234"/>
                    </a:lnTo>
                    <a:lnTo>
                      <a:pt x="8756" y="9657"/>
                    </a:lnTo>
                    <a:lnTo>
                      <a:pt x="9779" y="7324"/>
                    </a:lnTo>
                    <a:lnTo>
                      <a:pt x="10761" y="5279"/>
                    </a:lnTo>
                    <a:lnTo>
                      <a:pt x="11580" y="3560"/>
                    </a:lnTo>
                    <a:lnTo>
                      <a:pt x="12316" y="2169"/>
                    </a:lnTo>
                    <a:lnTo>
                      <a:pt x="12848" y="1146"/>
                    </a:lnTo>
                    <a:lnTo>
                      <a:pt x="13339" y="246"/>
                    </a:lnTo>
                    <a:lnTo>
                      <a:pt x="129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" name="Google Shape;1592;p44"/>
              <p:cNvSpPr/>
              <p:nvPr/>
            </p:nvSpPr>
            <p:spPr>
              <a:xfrm>
                <a:off x="7505050" y="3436063"/>
                <a:ext cx="568750" cy="501225"/>
              </a:xfrm>
              <a:custGeom>
                <a:avLst/>
                <a:gdLst/>
                <a:ahLst/>
                <a:cxnLst/>
                <a:rect l="l" t="t" r="r" b="b"/>
                <a:pathLst>
                  <a:path w="22750" h="20049" extrusionOk="0">
                    <a:moveTo>
                      <a:pt x="1" y="0"/>
                    </a:moveTo>
                    <a:lnTo>
                      <a:pt x="1638" y="17798"/>
                    </a:lnTo>
                    <a:lnTo>
                      <a:pt x="1719" y="18248"/>
                    </a:lnTo>
                    <a:lnTo>
                      <a:pt x="1883" y="18698"/>
                    </a:lnTo>
                    <a:lnTo>
                      <a:pt x="2129" y="19067"/>
                    </a:lnTo>
                    <a:lnTo>
                      <a:pt x="2456" y="19394"/>
                    </a:lnTo>
                    <a:lnTo>
                      <a:pt x="2783" y="19680"/>
                    </a:lnTo>
                    <a:lnTo>
                      <a:pt x="3192" y="19844"/>
                    </a:lnTo>
                    <a:lnTo>
                      <a:pt x="3642" y="20008"/>
                    </a:lnTo>
                    <a:lnTo>
                      <a:pt x="4092" y="20048"/>
                    </a:lnTo>
                    <a:lnTo>
                      <a:pt x="18699" y="20048"/>
                    </a:lnTo>
                    <a:lnTo>
                      <a:pt x="19149" y="20008"/>
                    </a:lnTo>
                    <a:lnTo>
                      <a:pt x="19599" y="19844"/>
                    </a:lnTo>
                    <a:lnTo>
                      <a:pt x="19967" y="19680"/>
                    </a:lnTo>
                    <a:lnTo>
                      <a:pt x="20336" y="19394"/>
                    </a:lnTo>
                    <a:lnTo>
                      <a:pt x="20622" y="19067"/>
                    </a:lnTo>
                    <a:lnTo>
                      <a:pt x="20868" y="18698"/>
                    </a:lnTo>
                    <a:lnTo>
                      <a:pt x="21031" y="18248"/>
                    </a:lnTo>
                    <a:lnTo>
                      <a:pt x="21113" y="17798"/>
                    </a:lnTo>
                    <a:lnTo>
                      <a:pt x="227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1593;p44"/>
              <p:cNvSpPr/>
              <p:nvPr/>
            </p:nvSpPr>
            <p:spPr>
              <a:xfrm>
                <a:off x="7505050" y="3436063"/>
                <a:ext cx="568750" cy="149350"/>
              </a:xfrm>
              <a:custGeom>
                <a:avLst/>
                <a:gdLst/>
                <a:ahLst/>
                <a:cxnLst/>
                <a:rect l="l" t="t" r="r" b="b"/>
                <a:pathLst>
                  <a:path w="22750" h="5974" extrusionOk="0">
                    <a:moveTo>
                      <a:pt x="1" y="0"/>
                    </a:moveTo>
                    <a:lnTo>
                      <a:pt x="165" y="1637"/>
                    </a:lnTo>
                    <a:lnTo>
                      <a:pt x="1597" y="1801"/>
                    </a:lnTo>
                    <a:lnTo>
                      <a:pt x="3683" y="2046"/>
                    </a:lnTo>
                    <a:lnTo>
                      <a:pt x="6261" y="2414"/>
                    </a:lnTo>
                    <a:lnTo>
                      <a:pt x="9207" y="2905"/>
                    </a:lnTo>
                    <a:lnTo>
                      <a:pt x="12439" y="3478"/>
                    </a:lnTo>
                    <a:lnTo>
                      <a:pt x="14076" y="3805"/>
                    </a:lnTo>
                    <a:lnTo>
                      <a:pt x="15753" y="4174"/>
                    </a:lnTo>
                    <a:lnTo>
                      <a:pt x="17431" y="4583"/>
                    </a:lnTo>
                    <a:lnTo>
                      <a:pt x="19067" y="5033"/>
                    </a:lnTo>
                    <a:lnTo>
                      <a:pt x="20663" y="5483"/>
                    </a:lnTo>
                    <a:lnTo>
                      <a:pt x="22218" y="5974"/>
                    </a:lnTo>
                    <a:lnTo>
                      <a:pt x="22750" y="0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" name="Google Shape;1594;p44"/>
              <p:cNvSpPr/>
              <p:nvPr/>
            </p:nvSpPr>
            <p:spPr>
              <a:xfrm>
                <a:off x="5719125" y="1631713"/>
                <a:ext cx="434750" cy="421450"/>
              </a:xfrm>
              <a:custGeom>
                <a:avLst/>
                <a:gdLst/>
                <a:ahLst/>
                <a:cxnLst/>
                <a:rect l="l" t="t" r="r" b="b"/>
                <a:pathLst>
                  <a:path w="17390" h="16858" extrusionOk="0">
                    <a:moveTo>
                      <a:pt x="3151" y="1"/>
                    </a:moveTo>
                    <a:lnTo>
                      <a:pt x="2783" y="42"/>
                    </a:lnTo>
                    <a:lnTo>
                      <a:pt x="2660" y="83"/>
                    </a:lnTo>
                    <a:lnTo>
                      <a:pt x="2824" y="696"/>
                    </a:lnTo>
                    <a:lnTo>
                      <a:pt x="1842" y="901"/>
                    </a:lnTo>
                    <a:lnTo>
                      <a:pt x="1392" y="1024"/>
                    </a:lnTo>
                    <a:lnTo>
                      <a:pt x="0" y="2006"/>
                    </a:lnTo>
                    <a:lnTo>
                      <a:pt x="655" y="3274"/>
                    </a:lnTo>
                    <a:lnTo>
                      <a:pt x="5074" y="13912"/>
                    </a:lnTo>
                    <a:lnTo>
                      <a:pt x="17389" y="16858"/>
                    </a:lnTo>
                    <a:lnTo>
                      <a:pt x="15794" y="3438"/>
                    </a:lnTo>
                    <a:lnTo>
                      <a:pt x="15507" y="3192"/>
                    </a:lnTo>
                    <a:lnTo>
                      <a:pt x="15221" y="2988"/>
                    </a:lnTo>
                    <a:lnTo>
                      <a:pt x="14894" y="2783"/>
                    </a:lnTo>
                    <a:lnTo>
                      <a:pt x="14607" y="2619"/>
                    </a:lnTo>
                    <a:lnTo>
                      <a:pt x="13952" y="2374"/>
                    </a:lnTo>
                    <a:lnTo>
                      <a:pt x="13339" y="2169"/>
                    </a:lnTo>
                    <a:lnTo>
                      <a:pt x="12684" y="2087"/>
                    </a:lnTo>
                    <a:lnTo>
                      <a:pt x="12070" y="2047"/>
                    </a:lnTo>
                    <a:lnTo>
                      <a:pt x="11457" y="2047"/>
                    </a:lnTo>
                    <a:lnTo>
                      <a:pt x="10884" y="2128"/>
                    </a:lnTo>
                    <a:lnTo>
                      <a:pt x="10352" y="2210"/>
                    </a:lnTo>
                    <a:lnTo>
                      <a:pt x="9861" y="2333"/>
                    </a:lnTo>
                    <a:lnTo>
                      <a:pt x="9043" y="2578"/>
                    </a:lnTo>
                    <a:lnTo>
                      <a:pt x="8470" y="2783"/>
                    </a:lnTo>
                    <a:lnTo>
                      <a:pt x="8306" y="2865"/>
                    </a:lnTo>
                    <a:lnTo>
                      <a:pt x="7774" y="2251"/>
                    </a:lnTo>
                    <a:lnTo>
                      <a:pt x="7242" y="1760"/>
                    </a:lnTo>
                    <a:lnTo>
                      <a:pt x="6711" y="1310"/>
                    </a:lnTo>
                    <a:lnTo>
                      <a:pt x="6220" y="942"/>
                    </a:lnTo>
                    <a:lnTo>
                      <a:pt x="5729" y="655"/>
                    </a:lnTo>
                    <a:lnTo>
                      <a:pt x="5238" y="451"/>
                    </a:lnTo>
                    <a:lnTo>
                      <a:pt x="4828" y="287"/>
                    </a:lnTo>
                    <a:lnTo>
                      <a:pt x="4419" y="164"/>
                    </a:lnTo>
                    <a:lnTo>
                      <a:pt x="4010" y="83"/>
                    </a:lnTo>
                    <a:lnTo>
                      <a:pt x="3683" y="42"/>
                    </a:lnTo>
                    <a:lnTo>
                      <a:pt x="31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1595;p44"/>
              <p:cNvSpPr/>
              <p:nvPr/>
            </p:nvSpPr>
            <p:spPr>
              <a:xfrm>
                <a:off x="5921650" y="1701288"/>
                <a:ext cx="248575" cy="393825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15753" extrusionOk="0">
                    <a:moveTo>
                      <a:pt x="3110" y="0"/>
                    </a:moveTo>
                    <a:lnTo>
                      <a:pt x="2496" y="41"/>
                    </a:lnTo>
                    <a:lnTo>
                      <a:pt x="1883" y="82"/>
                    </a:lnTo>
                    <a:lnTo>
                      <a:pt x="1351" y="205"/>
                    </a:lnTo>
                    <a:lnTo>
                      <a:pt x="901" y="286"/>
                    </a:lnTo>
                    <a:lnTo>
                      <a:pt x="246" y="491"/>
                    </a:lnTo>
                    <a:lnTo>
                      <a:pt x="1" y="573"/>
                    </a:lnTo>
                    <a:lnTo>
                      <a:pt x="3110" y="13420"/>
                    </a:lnTo>
                    <a:lnTo>
                      <a:pt x="3724" y="13338"/>
                    </a:lnTo>
                    <a:lnTo>
                      <a:pt x="4297" y="13297"/>
                    </a:lnTo>
                    <a:lnTo>
                      <a:pt x="4910" y="13379"/>
                    </a:lnTo>
                    <a:lnTo>
                      <a:pt x="5483" y="13461"/>
                    </a:lnTo>
                    <a:lnTo>
                      <a:pt x="6056" y="13625"/>
                    </a:lnTo>
                    <a:lnTo>
                      <a:pt x="6629" y="13829"/>
                    </a:lnTo>
                    <a:lnTo>
                      <a:pt x="7161" y="14075"/>
                    </a:lnTo>
                    <a:lnTo>
                      <a:pt x="7693" y="14320"/>
                    </a:lnTo>
                    <a:lnTo>
                      <a:pt x="8593" y="14811"/>
                    </a:lnTo>
                    <a:lnTo>
                      <a:pt x="9329" y="15261"/>
                    </a:lnTo>
                    <a:lnTo>
                      <a:pt x="9943" y="15752"/>
                    </a:lnTo>
                    <a:lnTo>
                      <a:pt x="8552" y="2782"/>
                    </a:lnTo>
                    <a:lnTo>
                      <a:pt x="8265" y="2414"/>
                    </a:lnTo>
                    <a:lnTo>
                      <a:pt x="7938" y="2046"/>
                    </a:lnTo>
                    <a:lnTo>
                      <a:pt x="7611" y="1718"/>
                    </a:lnTo>
                    <a:lnTo>
                      <a:pt x="7284" y="1432"/>
                    </a:lnTo>
                    <a:lnTo>
                      <a:pt x="6956" y="1187"/>
                    </a:lnTo>
                    <a:lnTo>
                      <a:pt x="6629" y="941"/>
                    </a:lnTo>
                    <a:lnTo>
                      <a:pt x="6261" y="736"/>
                    </a:lnTo>
                    <a:lnTo>
                      <a:pt x="5892" y="573"/>
                    </a:lnTo>
                    <a:lnTo>
                      <a:pt x="5197" y="327"/>
                    </a:lnTo>
                    <a:lnTo>
                      <a:pt x="4501" y="123"/>
                    </a:lnTo>
                    <a:lnTo>
                      <a:pt x="3806" y="41"/>
                    </a:lnTo>
                    <a:lnTo>
                      <a:pt x="3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" name="Google Shape;1596;p44"/>
              <p:cNvSpPr/>
              <p:nvPr/>
            </p:nvSpPr>
            <p:spPr>
              <a:xfrm>
                <a:off x="5719125" y="1670588"/>
                <a:ext cx="280300" cy="366225"/>
              </a:xfrm>
              <a:custGeom>
                <a:avLst/>
                <a:gdLst/>
                <a:ahLst/>
                <a:cxnLst/>
                <a:rect l="l" t="t" r="r" b="b"/>
                <a:pathLst>
                  <a:path w="11212" h="14649" extrusionOk="0">
                    <a:moveTo>
                      <a:pt x="3396" y="1"/>
                    </a:moveTo>
                    <a:lnTo>
                      <a:pt x="2619" y="123"/>
                    </a:lnTo>
                    <a:lnTo>
                      <a:pt x="2210" y="205"/>
                    </a:lnTo>
                    <a:lnTo>
                      <a:pt x="1801" y="287"/>
                    </a:lnTo>
                    <a:lnTo>
                      <a:pt x="1392" y="451"/>
                    </a:lnTo>
                    <a:lnTo>
                      <a:pt x="942" y="614"/>
                    </a:lnTo>
                    <a:lnTo>
                      <a:pt x="491" y="819"/>
                    </a:lnTo>
                    <a:lnTo>
                      <a:pt x="0" y="1064"/>
                    </a:lnTo>
                    <a:lnTo>
                      <a:pt x="3192" y="14648"/>
                    </a:lnTo>
                    <a:lnTo>
                      <a:pt x="3396" y="14566"/>
                    </a:lnTo>
                    <a:lnTo>
                      <a:pt x="3928" y="14362"/>
                    </a:lnTo>
                    <a:lnTo>
                      <a:pt x="4747" y="14116"/>
                    </a:lnTo>
                    <a:lnTo>
                      <a:pt x="5238" y="13993"/>
                    </a:lnTo>
                    <a:lnTo>
                      <a:pt x="5769" y="13912"/>
                    </a:lnTo>
                    <a:lnTo>
                      <a:pt x="6383" y="13830"/>
                    </a:lnTo>
                    <a:lnTo>
                      <a:pt x="6997" y="13789"/>
                    </a:lnTo>
                    <a:lnTo>
                      <a:pt x="7652" y="13748"/>
                    </a:lnTo>
                    <a:lnTo>
                      <a:pt x="8347" y="13789"/>
                    </a:lnTo>
                    <a:lnTo>
                      <a:pt x="9084" y="13912"/>
                    </a:lnTo>
                    <a:lnTo>
                      <a:pt x="9779" y="14075"/>
                    </a:lnTo>
                    <a:lnTo>
                      <a:pt x="10516" y="14321"/>
                    </a:lnTo>
                    <a:lnTo>
                      <a:pt x="11211" y="14648"/>
                    </a:lnTo>
                    <a:lnTo>
                      <a:pt x="8102" y="1801"/>
                    </a:lnTo>
                    <a:lnTo>
                      <a:pt x="7938" y="1637"/>
                    </a:lnTo>
                    <a:lnTo>
                      <a:pt x="7529" y="1310"/>
                    </a:lnTo>
                    <a:lnTo>
                      <a:pt x="7242" y="1064"/>
                    </a:lnTo>
                    <a:lnTo>
                      <a:pt x="6874" y="819"/>
                    </a:lnTo>
                    <a:lnTo>
                      <a:pt x="6424" y="614"/>
                    </a:lnTo>
                    <a:lnTo>
                      <a:pt x="5933" y="410"/>
                    </a:lnTo>
                    <a:lnTo>
                      <a:pt x="5401" y="205"/>
                    </a:lnTo>
                    <a:lnTo>
                      <a:pt x="4788" y="82"/>
                    </a:lnTo>
                    <a:lnTo>
                      <a:pt x="41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" name="Google Shape;1597;p44"/>
              <p:cNvSpPr/>
              <p:nvPr/>
            </p:nvSpPr>
            <p:spPr>
              <a:xfrm>
                <a:off x="5372375" y="1829138"/>
                <a:ext cx="467475" cy="515550"/>
              </a:xfrm>
              <a:custGeom>
                <a:avLst/>
                <a:gdLst/>
                <a:ahLst/>
                <a:cxnLst/>
                <a:rect l="l" t="t" r="r" b="b"/>
                <a:pathLst>
                  <a:path w="18699" h="20622" extrusionOk="0">
                    <a:moveTo>
                      <a:pt x="3601" y="0"/>
                    </a:moveTo>
                    <a:lnTo>
                      <a:pt x="3437" y="82"/>
                    </a:lnTo>
                    <a:lnTo>
                      <a:pt x="3314" y="164"/>
                    </a:lnTo>
                    <a:lnTo>
                      <a:pt x="3233" y="328"/>
                    </a:lnTo>
                    <a:lnTo>
                      <a:pt x="2660" y="1964"/>
                    </a:lnTo>
                    <a:lnTo>
                      <a:pt x="2251" y="3192"/>
                    </a:lnTo>
                    <a:lnTo>
                      <a:pt x="1841" y="4583"/>
                    </a:lnTo>
                    <a:lnTo>
                      <a:pt x="1391" y="6097"/>
                    </a:lnTo>
                    <a:lnTo>
                      <a:pt x="982" y="7774"/>
                    </a:lnTo>
                    <a:lnTo>
                      <a:pt x="614" y="9493"/>
                    </a:lnTo>
                    <a:lnTo>
                      <a:pt x="287" y="11211"/>
                    </a:lnTo>
                    <a:lnTo>
                      <a:pt x="164" y="12070"/>
                    </a:lnTo>
                    <a:lnTo>
                      <a:pt x="82" y="12929"/>
                    </a:lnTo>
                    <a:lnTo>
                      <a:pt x="41" y="13748"/>
                    </a:lnTo>
                    <a:lnTo>
                      <a:pt x="0" y="14566"/>
                    </a:lnTo>
                    <a:lnTo>
                      <a:pt x="0" y="15343"/>
                    </a:lnTo>
                    <a:lnTo>
                      <a:pt x="41" y="16080"/>
                    </a:lnTo>
                    <a:lnTo>
                      <a:pt x="123" y="16816"/>
                    </a:lnTo>
                    <a:lnTo>
                      <a:pt x="287" y="17471"/>
                    </a:lnTo>
                    <a:lnTo>
                      <a:pt x="450" y="18085"/>
                    </a:lnTo>
                    <a:lnTo>
                      <a:pt x="696" y="18657"/>
                    </a:lnTo>
                    <a:lnTo>
                      <a:pt x="982" y="19148"/>
                    </a:lnTo>
                    <a:lnTo>
                      <a:pt x="1351" y="19598"/>
                    </a:lnTo>
                    <a:lnTo>
                      <a:pt x="1514" y="19762"/>
                    </a:lnTo>
                    <a:lnTo>
                      <a:pt x="1760" y="19967"/>
                    </a:lnTo>
                    <a:lnTo>
                      <a:pt x="1964" y="20089"/>
                    </a:lnTo>
                    <a:lnTo>
                      <a:pt x="2210" y="20253"/>
                    </a:lnTo>
                    <a:lnTo>
                      <a:pt x="2496" y="20376"/>
                    </a:lnTo>
                    <a:lnTo>
                      <a:pt x="2783" y="20458"/>
                    </a:lnTo>
                    <a:lnTo>
                      <a:pt x="3069" y="20540"/>
                    </a:lnTo>
                    <a:lnTo>
                      <a:pt x="3396" y="20580"/>
                    </a:lnTo>
                    <a:lnTo>
                      <a:pt x="4092" y="20621"/>
                    </a:lnTo>
                    <a:lnTo>
                      <a:pt x="4787" y="20580"/>
                    </a:lnTo>
                    <a:lnTo>
                      <a:pt x="5483" y="20417"/>
                    </a:lnTo>
                    <a:lnTo>
                      <a:pt x="6138" y="20212"/>
                    </a:lnTo>
                    <a:lnTo>
                      <a:pt x="6751" y="19967"/>
                    </a:lnTo>
                    <a:lnTo>
                      <a:pt x="7365" y="19598"/>
                    </a:lnTo>
                    <a:lnTo>
                      <a:pt x="7979" y="19230"/>
                    </a:lnTo>
                    <a:lnTo>
                      <a:pt x="8552" y="18780"/>
                    </a:lnTo>
                    <a:lnTo>
                      <a:pt x="9124" y="18248"/>
                    </a:lnTo>
                    <a:lnTo>
                      <a:pt x="9656" y="17716"/>
                    </a:lnTo>
                    <a:lnTo>
                      <a:pt x="10188" y="17144"/>
                    </a:lnTo>
                    <a:lnTo>
                      <a:pt x="10679" y="16530"/>
                    </a:lnTo>
                    <a:lnTo>
                      <a:pt x="11170" y="15916"/>
                    </a:lnTo>
                    <a:lnTo>
                      <a:pt x="11620" y="15262"/>
                    </a:lnTo>
                    <a:lnTo>
                      <a:pt x="12479" y="13911"/>
                    </a:lnTo>
                    <a:lnTo>
                      <a:pt x="13216" y="12561"/>
                    </a:lnTo>
                    <a:lnTo>
                      <a:pt x="13911" y="11252"/>
                    </a:lnTo>
                    <a:lnTo>
                      <a:pt x="14484" y="9984"/>
                    </a:lnTo>
                    <a:lnTo>
                      <a:pt x="14934" y="8879"/>
                    </a:lnTo>
                    <a:lnTo>
                      <a:pt x="15589" y="7201"/>
                    </a:lnTo>
                    <a:lnTo>
                      <a:pt x="15793" y="6547"/>
                    </a:lnTo>
                    <a:lnTo>
                      <a:pt x="16939" y="6015"/>
                    </a:lnTo>
                    <a:lnTo>
                      <a:pt x="17553" y="5278"/>
                    </a:lnTo>
                    <a:lnTo>
                      <a:pt x="17921" y="4746"/>
                    </a:lnTo>
                    <a:lnTo>
                      <a:pt x="18003" y="4542"/>
                    </a:lnTo>
                    <a:lnTo>
                      <a:pt x="18003" y="4460"/>
                    </a:lnTo>
                    <a:lnTo>
                      <a:pt x="18003" y="4419"/>
                    </a:lnTo>
                    <a:lnTo>
                      <a:pt x="17880" y="4419"/>
                    </a:lnTo>
                    <a:lnTo>
                      <a:pt x="17757" y="4501"/>
                    </a:lnTo>
                    <a:lnTo>
                      <a:pt x="17471" y="4787"/>
                    </a:lnTo>
                    <a:lnTo>
                      <a:pt x="17062" y="5237"/>
                    </a:lnTo>
                    <a:lnTo>
                      <a:pt x="17389" y="4665"/>
                    </a:lnTo>
                    <a:lnTo>
                      <a:pt x="17716" y="4255"/>
                    </a:lnTo>
                    <a:lnTo>
                      <a:pt x="17962" y="3928"/>
                    </a:lnTo>
                    <a:lnTo>
                      <a:pt x="18412" y="3519"/>
                    </a:lnTo>
                    <a:lnTo>
                      <a:pt x="18617" y="3274"/>
                    </a:lnTo>
                    <a:lnTo>
                      <a:pt x="18658" y="3151"/>
                    </a:lnTo>
                    <a:lnTo>
                      <a:pt x="18698" y="3028"/>
                    </a:lnTo>
                    <a:lnTo>
                      <a:pt x="18658" y="2905"/>
                    </a:lnTo>
                    <a:lnTo>
                      <a:pt x="18617" y="2823"/>
                    </a:lnTo>
                    <a:lnTo>
                      <a:pt x="18535" y="2783"/>
                    </a:lnTo>
                    <a:lnTo>
                      <a:pt x="18412" y="2742"/>
                    </a:lnTo>
                    <a:lnTo>
                      <a:pt x="18248" y="2701"/>
                    </a:lnTo>
                    <a:lnTo>
                      <a:pt x="18167" y="2701"/>
                    </a:lnTo>
                    <a:lnTo>
                      <a:pt x="18248" y="2619"/>
                    </a:lnTo>
                    <a:lnTo>
                      <a:pt x="18453" y="2496"/>
                    </a:lnTo>
                    <a:lnTo>
                      <a:pt x="18617" y="2332"/>
                    </a:lnTo>
                    <a:lnTo>
                      <a:pt x="18698" y="2210"/>
                    </a:lnTo>
                    <a:lnTo>
                      <a:pt x="18698" y="2087"/>
                    </a:lnTo>
                    <a:lnTo>
                      <a:pt x="18658" y="2005"/>
                    </a:lnTo>
                    <a:lnTo>
                      <a:pt x="18576" y="1923"/>
                    </a:lnTo>
                    <a:lnTo>
                      <a:pt x="18453" y="1882"/>
                    </a:lnTo>
                    <a:lnTo>
                      <a:pt x="18330" y="1882"/>
                    </a:lnTo>
                    <a:lnTo>
                      <a:pt x="18003" y="1964"/>
                    </a:lnTo>
                    <a:lnTo>
                      <a:pt x="17635" y="2087"/>
                    </a:lnTo>
                    <a:lnTo>
                      <a:pt x="16325" y="2823"/>
                    </a:lnTo>
                    <a:lnTo>
                      <a:pt x="16448" y="2373"/>
                    </a:lnTo>
                    <a:lnTo>
                      <a:pt x="16653" y="2169"/>
                    </a:lnTo>
                    <a:lnTo>
                      <a:pt x="17103" y="1678"/>
                    </a:lnTo>
                    <a:lnTo>
                      <a:pt x="17348" y="1432"/>
                    </a:lnTo>
                    <a:lnTo>
                      <a:pt x="17512" y="1146"/>
                    </a:lnTo>
                    <a:lnTo>
                      <a:pt x="17635" y="941"/>
                    </a:lnTo>
                    <a:lnTo>
                      <a:pt x="17635" y="860"/>
                    </a:lnTo>
                    <a:lnTo>
                      <a:pt x="17594" y="819"/>
                    </a:lnTo>
                    <a:lnTo>
                      <a:pt x="17553" y="778"/>
                    </a:lnTo>
                    <a:lnTo>
                      <a:pt x="17471" y="778"/>
                    </a:lnTo>
                    <a:lnTo>
                      <a:pt x="17266" y="819"/>
                    </a:lnTo>
                    <a:lnTo>
                      <a:pt x="16980" y="982"/>
                    </a:lnTo>
                    <a:lnTo>
                      <a:pt x="16694" y="1146"/>
                    </a:lnTo>
                    <a:lnTo>
                      <a:pt x="16407" y="1391"/>
                    </a:lnTo>
                    <a:lnTo>
                      <a:pt x="16121" y="1678"/>
                    </a:lnTo>
                    <a:lnTo>
                      <a:pt x="15875" y="1923"/>
                    </a:lnTo>
                    <a:lnTo>
                      <a:pt x="15671" y="2210"/>
                    </a:lnTo>
                    <a:lnTo>
                      <a:pt x="15507" y="2455"/>
                    </a:lnTo>
                    <a:lnTo>
                      <a:pt x="15425" y="2783"/>
                    </a:lnTo>
                    <a:lnTo>
                      <a:pt x="15343" y="3519"/>
                    </a:lnTo>
                    <a:lnTo>
                      <a:pt x="15262" y="3887"/>
                    </a:lnTo>
                    <a:lnTo>
                      <a:pt x="15139" y="4296"/>
                    </a:lnTo>
                    <a:lnTo>
                      <a:pt x="15016" y="4706"/>
                    </a:lnTo>
                    <a:lnTo>
                      <a:pt x="14771" y="5074"/>
                    </a:lnTo>
                    <a:lnTo>
                      <a:pt x="14321" y="5565"/>
                    </a:lnTo>
                    <a:lnTo>
                      <a:pt x="13666" y="6219"/>
                    </a:lnTo>
                    <a:lnTo>
                      <a:pt x="11988" y="7774"/>
                    </a:lnTo>
                    <a:lnTo>
                      <a:pt x="9779" y="9738"/>
                    </a:lnTo>
                    <a:lnTo>
                      <a:pt x="11416" y="4215"/>
                    </a:lnTo>
                    <a:lnTo>
                      <a:pt x="11456" y="3969"/>
                    </a:lnTo>
                    <a:lnTo>
                      <a:pt x="11456" y="3764"/>
                    </a:lnTo>
                    <a:lnTo>
                      <a:pt x="11456" y="3560"/>
                    </a:lnTo>
                    <a:lnTo>
                      <a:pt x="11416" y="3355"/>
                    </a:lnTo>
                    <a:lnTo>
                      <a:pt x="11334" y="3192"/>
                    </a:lnTo>
                    <a:lnTo>
                      <a:pt x="11211" y="2987"/>
                    </a:lnTo>
                    <a:lnTo>
                      <a:pt x="11088" y="2823"/>
                    </a:lnTo>
                    <a:lnTo>
                      <a:pt x="10966" y="2660"/>
                    </a:lnTo>
                    <a:lnTo>
                      <a:pt x="10147" y="2046"/>
                    </a:lnTo>
                    <a:lnTo>
                      <a:pt x="9697" y="1719"/>
                    </a:lnTo>
                    <a:lnTo>
                      <a:pt x="9206" y="1391"/>
                    </a:lnTo>
                    <a:lnTo>
                      <a:pt x="8715" y="1064"/>
                    </a:lnTo>
                    <a:lnTo>
                      <a:pt x="8183" y="819"/>
                    </a:lnTo>
                    <a:lnTo>
                      <a:pt x="7651" y="614"/>
                    </a:lnTo>
                    <a:lnTo>
                      <a:pt x="7160" y="491"/>
                    </a:lnTo>
                    <a:lnTo>
                      <a:pt x="6056" y="369"/>
                    </a:lnTo>
                    <a:lnTo>
                      <a:pt x="5156" y="246"/>
                    </a:lnTo>
                    <a:lnTo>
                      <a:pt x="4419" y="164"/>
                    </a:lnTo>
                    <a:lnTo>
                      <a:pt x="3805" y="41"/>
                    </a:lnTo>
                    <a:lnTo>
                      <a:pt x="3601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1598;p44"/>
              <p:cNvSpPr/>
              <p:nvPr/>
            </p:nvSpPr>
            <p:spPr>
              <a:xfrm>
                <a:off x="5439875" y="1829138"/>
                <a:ext cx="218925" cy="152425"/>
              </a:xfrm>
              <a:custGeom>
                <a:avLst/>
                <a:gdLst/>
                <a:ahLst/>
                <a:cxnLst/>
                <a:rect l="l" t="t" r="r" b="b"/>
                <a:pathLst>
                  <a:path w="8757" h="6097" extrusionOk="0">
                    <a:moveTo>
                      <a:pt x="901" y="0"/>
                    </a:moveTo>
                    <a:lnTo>
                      <a:pt x="737" y="82"/>
                    </a:lnTo>
                    <a:lnTo>
                      <a:pt x="614" y="164"/>
                    </a:lnTo>
                    <a:lnTo>
                      <a:pt x="533" y="328"/>
                    </a:lnTo>
                    <a:lnTo>
                      <a:pt x="1" y="1841"/>
                    </a:lnTo>
                    <a:lnTo>
                      <a:pt x="1" y="1841"/>
                    </a:lnTo>
                    <a:lnTo>
                      <a:pt x="287" y="1760"/>
                    </a:lnTo>
                    <a:lnTo>
                      <a:pt x="819" y="1760"/>
                    </a:lnTo>
                    <a:lnTo>
                      <a:pt x="1024" y="1801"/>
                    </a:lnTo>
                    <a:lnTo>
                      <a:pt x="1433" y="1882"/>
                    </a:lnTo>
                    <a:lnTo>
                      <a:pt x="1801" y="2087"/>
                    </a:lnTo>
                    <a:lnTo>
                      <a:pt x="2128" y="2332"/>
                    </a:lnTo>
                    <a:lnTo>
                      <a:pt x="2497" y="2619"/>
                    </a:lnTo>
                    <a:lnTo>
                      <a:pt x="2865" y="2905"/>
                    </a:lnTo>
                    <a:lnTo>
                      <a:pt x="3315" y="3192"/>
                    </a:lnTo>
                    <a:lnTo>
                      <a:pt x="5729" y="4665"/>
                    </a:lnTo>
                    <a:lnTo>
                      <a:pt x="8143" y="6097"/>
                    </a:lnTo>
                    <a:lnTo>
                      <a:pt x="8716" y="4215"/>
                    </a:lnTo>
                    <a:lnTo>
                      <a:pt x="8756" y="3969"/>
                    </a:lnTo>
                    <a:lnTo>
                      <a:pt x="8756" y="3764"/>
                    </a:lnTo>
                    <a:lnTo>
                      <a:pt x="8756" y="3560"/>
                    </a:lnTo>
                    <a:lnTo>
                      <a:pt x="8716" y="3355"/>
                    </a:lnTo>
                    <a:lnTo>
                      <a:pt x="8634" y="3192"/>
                    </a:lnTo>
                    <a:lnTo>
                      <a:pt x="8511" y="2987"/>
                    </a:lnTo>
                    <a:lnTo>
                      <a:pt x="8388" y="2823"/>
                    </a:lnTo>
                    <a:lnTo>
                      <a:pt x="8266" y="2660"/>
                    </a:lnTo>
                    <a:lnTo>
                      <a:pt x="7447" y="2046"/>
                    </a:lnTo>
                    <a:lnTo>
                      <a:pt x="6997" y="1719"/>
                    </a:lnTo>
                    <a:lnTo>
                      <a:pt x="6506" y="1391"/>
                    </a:lnTo>
                    <a:lnTo>
                      <a:pt x="6015" y="1064"/>
                    </a:lnTo>
                    <a:lnTo>
                      <a:pt x="5483" y="819"/>
                    </a:lnTo>
                    <a:lnTo>
                      <a:pt x="4951" y="614"/>
                    </a:lnTo>
                    <a:lnTo>
                      <a:pt x="4460" y="491"/>
                    </a:lnTo>
                    <a:lnTo>
                      <a:pt x="3356" y="369"/>
                    </a:lnTo>
                    <a:lnTo>
                      <a:pt x="2456" y="246"/>
                    </a:lnTo>
                    <a:lnTo>
                      <a:pt x="1719" y="164"/>
                    </a:lnTo>
                    <a:lnTo>
                      <a:pt x="1105" y="41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rgbClr val="333333">
                  <a:alpha val="336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1599;p44"/>
              <p:cNvSpPr/>
              <p:nvPr/>
            </p:nvSpPr>
            <p:spPr>
              <a:xfrm>
                <a:off x="5505350" y="2069513"/>
                <a:ext cx="115600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4297" extrusionOk="0">
                    <a:moveTo>
                      <a:pt x="4419" y="0"/>
                    </a:moveTo>
                    <a:lnTo>
                      <a:pt x="3846" y="409"/>
                    </a:lnTo>
                    <a:lnTo>
                      <a:pt x="2660" y="1350"/>
                    </a:lnTo>
                    <a:lnTo>
                      <a:pt x="1964" y="1964"/>
                    </a:lnTo>
                    <a:lnTo>
                      <a:pt x="1269" y="2619"/>
                    </a:lnTo>
                    <a:lnTo>
                      <a:pt x="573" y="3355"/>
                    </a:lnTo>
                    <a:lnTo>
                      <a:pt x="287" y="3724"/>
                    </a:lnTo>
                    <a:lnTo>
                      <a:pt x="0" y="4092"/>
                    </a:lnTo>
                    <a:lnTo>
                      <a:pt x="0" y="4174"/>
                    </a:lnTo>
                    <a:lnTo>
                      <a:pt x="41" y="4255"/>
                    </a:lnTo>
                    <a:lnTo>
                      <a:pt x="123" y="4296"/>
                    </a:lnTo>
                    <a:lnTo>
                      <a:pt x="205" y="4296"/>
                    </a:lnTo>
                    <a:lnTo>
                      <a:pt x="246" y="4214"/>
                    </a:lnTo>
                    <a:lnTo>
                      <a:pt x="532" y="3887"/>
                    </a:lnTo>
                    <a:lnTo>
                      <a:pt x="819" y="3519"/>
                    </a:lnTo>
                    <a:lnTo>
                      <a:pt x="1473" y="2823"/>
                    </a:lnTo>
                    <a:lnTo>
                      <a:pt x="2169" y="2128"/>
                    </a:lnTo>
                    <a:lnTo>
                      <a:pt x="2905" y="1555"/>
                    </a:lnTo>
                    <a:lnTo>
                      <a:pt x="4051" y="614"/>
                    </a:lnTo>
                    <a:lnTo>
                      <a:pt x="4542" y="246"/>
                    </a:lnTo>
                    <a:lnTo>
                      <a:pt x="4624" y="164"/>
                    </a:lnTo>
                    <a:lnTo>
                      <a:pt x="4583" y="41"/>
                    </a:lnTo>
                    <a:lnTo>
                      <a:pt x="45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1600;p44"/>
              <p:cNvSpPr/>
              <p:nvPr/>
            </p:nvSpPr>
            <p:spPr>
              <a:xfrm>
                <a:off x="5419425" y="2233163"/>
                <a:ext cx="58325" cy="26625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065" extrusionOk="0">
                    <a:moveTo>
                      <a:pt x="164" y="1"/>
                    </a:moveTo>
                    <a:lnTo>
                      <a:pt x="41" y="42"/>
                    </a:lnTo>
                    <a:lnTo>
                      <a:pt x="0" y="123"/>
                    </a:lnTo>
                    <a:lnTo>
                      <a:pt x="0" y="205"/>
                    </a:lnTo>
                    <a:lnTo>
                      <a:pt x="82" y="369"/>
                    </a:lnTo>
                    <a:lnTo>
                      <a:pt x="328" y="655"/>
                    </a:lnTo>
                    <a:lnTo>
                      <a:pt x="532" y="819"/>
                    </a:lnTo>
                    <a:lnTo>
                      <a:pt x="778" y="942"/>
                    </a:lnTo>
                    <a:lnTo>
                      <a:pt x="1064" y="1023"/>
                    </a:lnTo>
                    <a:lnTo>
                      <a:pt x="1351" y="1064"/>
                    </a:lnTo>
                    <a:lnTo>
                      <a:pt x="1555" y="1064"/>
                    </a:lnTo>
                    <a:lnTo>
                      <a:pt x="1801" y="1023"/>
                    </a:lnTo>
                    <a:lnTo>
                      <a:pt x="2005" y="942"/>
                    </a:lnTo>
                    <a:lnTo>
                      <a:pt x="2251" y="860"/>
                    </a:lnTo>
                    <a:lnTo>
                      <a:pt x="2333" y="737"/>
                    </a:lnTo>
                    <a:lnTo>
                      <a:pt x="2292" y="655"/>
                    </a:lnTo>
                    <a:lnTo>
                      <a:pt x="2210" y="573"/>
                    </a:lnTo>
                    <a:lnTo>
                      <a:pt x="2128" y="573"/>
                    </a:lnTo>
                    <a:lnTo>
                      <a:pt x="1882" y="696"/>
                    </a:lnTo>
                    <a:lnTo>
                      <a:pt x="1678" y="737"/>
                    </a:lnTo>
                    <a:lnTo>
                      <a:pt x="1473" y="778"/>
                    </a:lnTo>
                    <a:lnTo>
                      <a:pt x="1310" y="778"/>
                    </a:lnTo>
                    <a:lnTo>
                      <a:pt x="982" y="737"/>
                    </a:lnTo>
                    <a:lnTo>
                      <a:pt x="737" y="614"/>
                    </a:lnTo>
                    <a:lnTo>
                      <a:pt x="532" y="451"/>
                    </a:lnTo>
                    <a:lnTo>
                      <a:pt x="369" y="287"/>
                    </a:lnTo>
                    <a:lnTo>
                      <a:pt x="246" y="82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203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SIGNIFICANCE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164249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lnSpc>
                <a:spcPct val="150000"/>
              </a:lnSpc>
              <a:buNone/>
            </a:pPr>
            <a:r>
              <a:rPr lang="en-US" dirty="0"/>
              <a:t>A book website is like a global library that never closes, where you can explore, pick, and enjoy a wide variety of books from </a:t>
            </a:r>
            <a:r>
              <a:rPr lang="en-US" dirty="0" smtClean="0"/>
              <a:t>anywhere  letting </a:t>
            </a:r>
            <a:r>
              <a:rPr lang="en-US" dirty="0"/>
              <a:t>people easily discover and enjoy all kinds of books. I</a:t>
            </a:r>
            <a:r>
              <a:rPr lang="en-US" dirty="0" smtClean="0"/>
              <a:t>t </a:t>
            </a:r>
            <a:r>
              <a:rPr lang="en-US" dirty="0"/>
              <a:t>makes sure there are enough copies of popular books, </a:t>
            </a:r>
            <a:r>
              <a:rPr lang="en-US" dirty="0" smtClean="0"/>
              <a:t>It's </a:t>
            </a:r>
            <a:r>
              <a:rPr lang="en-US" dirty="0"/>
              <a:t>a friendly online space that brings books and readers together.</a:t>
            </a:r>
          </a:p>
          <a:p>
            <a:pPr marL="36900" indent="0">
              <a:lnSpc>
                <a:spcPct val="150000"/>
              </a:lnSpc>
              <a:buNone/>
            </a:pP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9585" y="1069067"/>
            <a:ext cx="3683358" cy="1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108409" y="1081946"/>
            <a:ext cx="3683358" cy="1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1" name="Google Shape;1432;p42"/>
          <p:cNvGrpSpPr/>
          <p:nvPr/>
        </p:nvGrpSpPr>
        <p:grpSpPr>
          <a:xfrm>
            <a:off x="8591775" y="3879766"/>
            <a:ext cx="3598101" cy="2783256"/>
            <a:chOff x="357270" y="1050014"/>
            <a:chExt cx="3934500" cy="3043472"/>
          </a:xfrm>
        </p:grpSpPr>
        <p:sp>
          <p:nvSpPr>
            <p:cNvPr id="172" name="Google Shape;1433;p42"/>
            <p:cNvSpPr/>
            <p:nvPr/>
          </p:nvSpPr>
          <p:spPr>
            <a:xfrm>
              <a:off x="819510" y="1050014"/>
              <a:ext cx="2917347" cy="2636062"/>
            </a:xfrm>
            <a:custGeom>
              <a:avLst/>
              <a:gdLst/>
              <a:ahLst/>
              <a:cxnLst/>
              <a:rect l="l" t="t" r="r" b="b"/>
              <a:pathLst>
                <a:path w="118712" h="107266" extrusionOk="0">
                  <a:moveTo>
                    <a:pt x="66438" y="0"/>
                  </a:moveTo>
                  <a:lnTo>
                    <a:pt x="65035" y="44"/>
                  </a:lnTo>
                  <a:lnTo>
                    <a:pt x="63588" y="132"/>
                  </a:lnTo>
                  <a:lnTo>
                    <a:pt x="62185" y="219"/>
                  </a:lnTo>
                  <a:lnTo>
                    <a:pt x="60738" y="351"/>
                  </a:lnTo>
                  <a:lnTo>
                    <a:pt x="59290" y="526"/>
                  </a:lnTo>
                  <a:lnTo>
                    <a:pt x="57843" y="702"/>
                  </a:lnTo>
                  <a:lnTo>
                    <a:pt x="56396" y="921"/>
                  </a:lnTo>
                  <a:lnTo>
                    <a:pt x="54949" y="1184"/>
                  </a:lnTo>
                  <a:lnTo>
                    <a:pt x="53502" y="1491"/>
                  </a:lnTo>
                  <a:lnTo>
                    <a:pt x="52011" y="1798"/>
                  </a:lnTo>
                  <a:lnTo>
                    <a:pt x="50563" y="2149"/>
                  </a:lnTo>
                  <a:lnTo>
                    <a:pt x="49116" y="2544"/>
                  </a:lnTo>
                  <a:lnTo>
                    <a:pt x="47669" y="2982"/>
                  </a:lnTo>
                  <a:lnTo>
                    <a:pt x="46222" y="3421"/>
                  </a:lnTo>
                  <a:lnTo>
                    <a:pt x="44775" y="3947"/>
                  </a:lnTo>
                  <a:lnTo>
                    <a:pt x="43328" y="4429"/>
                  </a:lnTo>
                  <a:lnTo>
                    <a:pt x="41924" y="4999"/>
                  </a:lnTo>
                  <a:lnTo>
                    <a:pt x="40477" y="5613"/>
                  </a:lnTo>
                  <a:lnTo>
                    <a:pt x="39030" y="6227"/>
                  </a:lnTo>
                  <a:lnTo>
                    <a:pt x="37627" y="6885"/>
                  </a:lnTo>
                  <a:lnTo>
                    <a:pt x="36179" y="7587"/>
                  </a:lnTo>
                  <a:lnTo>
                    <a:pt x="34776" y="8288"/>
                  </a:lnTo>
                  <a:lnTo>
                    <a:pt x="33417" y="9034"/>
                  </a:lnTo>
                  <a:lnTo>
                    <a:pt x="32057" y="9823"/>
                  </a:lnTo>
                  <a:lnTo>
                    <a:pt x="30742" y="10613"/>
                  </a:lnTo>
                  <a:lnTo>
                    <a:pt x="29426" y="11446"/>
                  </a:lnTo>
                  <a:lnTo>
                    <a:pt x="28154" y="12279"/>
                  </a:lnTo>
                  <a:lnTo>
                    <a:pt x="26883" y="13156"/>
                  </a:lnTo>
                  <a:lnTo>
                    <a:pt x="25655" y="14033"/>
                  </a:lnTo>
                  <a:lnTo>
                    <a:pt x="24471" y="14954"/>
                  </a:lnTo>
                  <a:lnTo>
                    <a:pt x="23287" y="15875"/>
                  </a:lnTo>
                  <a:lnTo>
                    <a:pt x="22146" y="16840"/>
                  </a:lnTo>
                  <a:lnTo>
                    <a:pt x="21006" y="17805"/>
                  </a:lnTo>
                  <a:lnTo>
                    <a:pt x="19910" y="18813"/>
                  </a:lnTo>
                  <a:lnTo>
                    <a:pt x="18813" y="19822"/>
                  </a:lnTo>
                  <a:lnTo>
                    <a:pt x="17761" y="20830"/>
                  </a:lnTo>
                  <a:lnTo>
                    <a:pt x="16752" y="21883"/>
                  </a:lnTo>
                  <a:lnTo>
                    <a:pt x="15788" y="22935"/>
                  </a:lnTo>
                  <a:lnTo>
                    <a:pt x="14823" y="24032"/>
                  </a:lnTo>
                  <a:lnTo>
                    <a:pt x="13858" y="25128"/>
                  </a:lnTo>
                  <a:lnTo>
                    <a:pt x="12981" y="26224"/>
                  </a:lnTo>
                  <a:lnTo>
                    <a:pt x="12060" y="27365"/>
                  </a:lnTo>
                  <a:lnTo>
                    <a:pt x="11227" y="28505"/>
                  </a:lnTo>
                  <a:lnTo>
                    <a:pt x="10394" y="29645"/>
                  </a:lnTo>
                  <a:lnTo>
                    <a:pt x="9604" y="30785"/>
                  </a:lnTo>
                  <a:lnTo>
                    <a:pt x="8859" y="31969"/>
                  </a:lnTo>
                  <a:lnTo>
                    <a:pt x="8113" y="33153"/>
                  </a:lnTo>
                  <a:lnTo>
                    <a:pt x="7412" y="34337"/>
                  </a:lnTo>
                  <a:lnTo>
                    <a:pt x="6754" y="35565"/>
                  </a:lnTo>
                  <a:lnTo>
                    <a:pt x="6096" y="36793"/>
                  </a:lnTo>
                  <a:lnTo>
                    <a:pt x="5482" y="38021"/>
                  </a:lnTo>
                  <a:lnTo>
                    <a:pt x="4912" y="39249"/>
                  </a:lnTo>
                  <a:lnTo>
                    <a:pt x="4342" y="40477"/>
                  </a:lnTo>
                  <a:lnTo>
                    <a:pt x="3859" y="41749"/>
                  </a:lnTo>
                  <a:lnTo>
                    <a:pt x="3333" y="42976"/>
                  </a:lnTo>
                  <a:lnTo>
                    <a:pt x="2895" y="44248"/>
                  </a:lnTo>
                  <a:lnTo>
                    <a:pt x="2500" y="45520"/>
                  </a:lnTo>
                  <a:lnTo>
                    <a:pt x="2105" y="46792"/>
                  </a:lnTo>
                  <a:lnTo>
                    <a:pt x="1711" y="48063"/>
                  </a:lnTo>
                  <a:lnTo>
                    <a:pt x="1404" y="49379"/>
                  </a:lnTo>
                  <a:lnTo>
                    <a:pt x="1097" y="50651"/>
                  </a:lnTo>
                  <a:lnTo>
                    <a:pt x="877" y="51966"/>
                  </a:lnTo>
                  <a:lnTo>
                    <a:pt x="614" y="53238"/>
                  </a:lnTo>
                  <a:lnTo>
                    <a:pt x="439" y="54510"/>
                  </a:lnTo>
                  <a:lnTo>
                    <a:pt x="307" y="55825"/>
                  </a:lnTo>
                  <a:lnTo>
                    <a:pt x="176" y="57141"/>
                  </a:lnTo>
                  <a:lnTo>
                    <a:pt x="88" y="58413"/>
                  </a:lnTo>
                  <a:lnTo>
                    <a:pt x="44" y="59728"/>
                  </a:lnTo>
                  <a:lnTo>
                    <a:pt x="0" y="61000"/>
                  </a:lnTo>
                  <a:lnTo>
                    <a:pt x="44" y="62316"/>
                  </a:lnTo>
                  <a:lnTo>
                    <a:pt x="88" y="63588"/>
                  </a:lnTo>
                  <a:lnTo>
                    <a:pt x="176" y="64859"/>
                  </a:lnTo>
                  <a:lnTo>
                    <a:pt x="307" y="66175"/>
                  </a:lnTo>
                  <a:lnTo>
                    <a:pt x="483" y="67447"/>
                  </a:lnTo>
                  <a:lnTo>
                    <a:pt x="658" y="68718"/>
                  </a:lnTo>
                  <a:lnTo>
                    <a:pt x="921" y="69990"/>
                  </a:lnTo>
                  <a:lnTo>
                    <a:pt x="1184" y="71262"/>
                  </a:lnTo>
                  <a:lnTo>
                    <a:pt x="1491" y="72490"/>
                  </a:lnTo>
                  <a:lnTo>
                    <a:pt x="1842" y="73762"/>
                  </a:lnTo>
                  <a:lnTo>
                    <a:pt x="2237" y="74989"/>
                  </a:lnTo>
                  <a:lnTo>
                    <a:pt x="2631" y="76261"/>
                  </a:lnTo>
                  <a:lnTo>
                    <a:pt x="3114" y="77489"/>
                  </a:lnTo>
                  <a:lnTo>
                    <a:pt x="3596" y="78673"/>
                  </a:lnTo>
                  <a:lnTo>
                    <a:pt x="4166" y="79901"/>
                  </a:lnTo>
                  <a:lnTo>
                    <a:pt x="4736" y="81085"/>
                  </a:lnTo>
                  <a:lnTo>
                    <a:pt x="5350" y="82269"/>
                  </a:lnTo>
                  <a:lnTo>
                    <a:pt x="6008" y="83409"/>
                  </a:lnTo>
                  <a:lnTo>
                    <a:pt x="6666" y="84550"/>
                  </a:lnTo>
                  <a:lnTo>
                    <a:pt x="7368" y="85646"/>
                  </a:lnTo>
                  <a:lnTo>
                    <a:pt x="8113" y="86742"/>
                  </a:lnTo>
                  <a:lnTo>
                    <a:pt x="8903" y="87795"/>
                  </a:lnTo>
                  <a:lnTo>
                    <a:pt x="9692" y="88803"/>
                  </a:lnTo>
                  <a:lnTo>
                    <a:pt x="10525" y="89812"/>
                  </a:lnTo>
                  <a:lnTo>
                    <a:pt x="11358" y="90777"/>
                  </a:lnTo>
                  <a:lnTo>
                    <a:pt x="12235" y="91741"/>
                  </a:lnTo>
                  <a:lnTo>
                    <a:pt x="13156" y="92662"/>
                  </a:lnTo>
                  <a:lnTo>
                    <a:pt x="14077" y="93539"/>
                  </a:lnTo>
                  <a:lnTo>
                    <a:pt x="15042" y="94417"/>
                  </a:lnTo>
                  <a:lnTo>
                    <a:pt x="16007" y="95250"/>
                  </a:lnTo>
                  <a:lnTo>
                    <a:pt x="17015" y="96083"/>
                  </a:lnTo>
                  <a:lnTo>
                    <a:pt x="18024" y="96872"/>
                  </a:lnTo>
                  <a:lnTo>
                    <a:pt x="19077" y="97618"/>
                  </a:lnTo>
                  <a:lnTo>
                    <a:pt x="20173" y="98363"/>
                  </a:lnTo>
                  <a:lnTo>
                    <a:pt x="21269" y="99065"/>
                  </a:lnTo>
                  <a:lnTo>
                    <a:pt x="22366" y="99723"/>
                  </a:lnTo>
                  <a:lnTo>
                    <a:pt x="23506" y="100381"/>
                  </a:lnTo>
                  <a:lnTo>
                    <a:pt x="24646" y="100995"/>
                  </a:lnTo>
                  <a:lnTo>
                    <a:pt x="25830" y="101565"/>
                  </a:lnTo>
                  <a:lnTo>
                    <a:pt x="27014" y="102135"/>
                  </a:lnTo>
                  <a:lnTo>
                    <a:pt x="28198" y="102661"/>
                  </a:lnTo>
                  <a:lnTo>
                    <a:pt x="29426" y="103187"/>
                  </a:lnTo>
                  <a:lnTo>
                    <a:pt x="30698" y="103670"/>
                  </a:lnTo>
                  <a:lnTo>
                    <a:pt x="31926" y="104108"/>
                  </a:lnTo>
                  <a:lnTo>
                    <a:pt x="33197" y="104547"/>
                  </a:lnTo>
                  <a:lnTo>
                    <a:pt x="34513" y="104898"/>
                  </a:lnTo>
                  <a:lnTo>
                    <a:pt x="35785" y="105292"/>
                  </a:lnTo>
                  <a:lnTo>
                    <a:pt x="37100" y="105599"/>
                  </a:lnTo>
                  <a:lnTo>
                    <a:pt x="38416" y="105906"/>
                  </a:lnTo>
                  <a:lnTo>
                    <a:pt x="39775" y="106169"/>
                  </a:lnTo>
                  <a:lnTo>
                    <a:pt x="41135" y="106432"/>
                  </a:lnTo>
                  <a:lnTo>
                    <a:pt x="42494" y="106652"/>
                  </a:lnTo>
                  <a:lnTo>
                    <a:pt x="43854" y="106827"/>
                  </a:lnTo>
                  <a:lnTo>
                    <a:pt x="45213" y="106959"/>
                  </a:lnTo>
                  <a:lnTo>
                    <a:pt x="46617" y="107090"/>
                  </a:lnTo>
                  <a:lnTo>
                    <a:pt x="48020" y="107178"/>
                  </a:lnTo>
                  <a:lnTo>
                    <a:pt x="49423" y="107222"/>
                  </a:lnTo>
                  <a:lnTo>
                    <a:pt x="50827" y="107266"/>
                  </a:lnTo>
                  <a:lnTo>
                    <a:pt x="52274" y="107266"/>
                  </a:lnTo>
                  <a:lnTo>
                    <a:pt x="53677" y="107222"/>
                  </a:lnTo>
                  <a:lnTo>
                    <a:pt x="55124" y="107134"/>
                  </a:lnTo>
                  <a:lnTo>
                    <a:pt x="56528" y="107046"/>
                  </a:lnTo>
                  <a:lnTo>
                    <a:pt x="57975" y="106915"/>
                  </a:lnTo>
                  <a:lnTo>
                    <a:pt x="59422" y="106739"/>
                  </a:lnTo>
                  <a:lnTo>
                    <a:pt x="60869" y="106564"/>
                  </a:lnTo>
                  <a:lnTo>
                    <a:pt x="62316" y="106345"/>
                  </a:lnTo>
                  <a:lnTo>
                    <a:pt x="63763" y="106082"/>
                  </a:lnTo>
                  <a:lnTo>
                    <a:pt x="65211" y="105775"/>
                  </a:lnTo>
                  <a:lnTo>
                    <a:pt x="66702" y="105468"/>
                  </a:lnTo>
                  <a:lnTo>
                    <a:pt x="68149" y="105073"/>
                  </a:lnTo>
                  <a:lnTo>
                    <a:pt x="69596" y="104678"/>
                  </a:lnTo>
                  <a:lnTo>
                    <a:pt x="71043" y="104284"/>
                  </a:lnTo>
                  <a:lnTo>
                    <a:pt x="72490" y="103801"/>
                  </a:lnTo>
                  <a:lnTo>
                    <a:pt x="73937" y="103319"/>
                  </a:lnTo>
                  <a:lnTo>
                    <a:pt x="75385" y="102793"/>
                  </a:lnTo>
                  <a:lnTo>
                    <a:pt x="76788" y="102266"/>
                  </a:lnTo>
                  <a:lnTo>
                    <a:pt x="78235" y="101652"/>
                  </a:lnTo>
                  <a:lnTo>
                    <a:pt x="79682" y="101038"/>
                  </a:lnTo>
                  <a:lnTo>
                    <a:pt x="81086" y="100381"/>
                  </a:lnTo>
                  <a:lnTo>
                    <a:pt x="82533" y="99679"/>
                  </a:lnTo>
                  <a:lnTo>
                    <a:pt x="83892" y="98933"/>
                  </a:lnTo>
                  <a:lnTo>
                    <a:pt x="85296" y="98188"/>
                  </a:lnTo>
                  <a:lnTo>
                    <a:pt x="86655" y="97442"/>
                  </a:lnTo>
                  <a:lnTo>
                    <a:pt x="87971" y="96609"/>
                  </a:lnTo>
                  <a:lnTo>
                    <a:pt x="89286" y="95820"/>
                  </a:lnTo>
                  <a:lnTo>
                    <a:pt x="90558" y="94943"/>
                  </a:lnTo>
                  <a:lnTo>
                    <a:pt x="91830" y="94110"/>
                  </a:lnTo>
                  <a:lnTo>
                    <a:pt x="93058" y="93189"/>
                  </a:lnTo>
                  <a:lnTo>
                    <a:pt x="94242" y="92312"/>
                  </a:lnTo>
                  <a:lnTo>
                    <a:pt x="95426" y="91347"/>
                  </a:lnTo>
                  <a:lnTo>
                    <a:pt x="96566" y="90426"/>
                  </a:lnTo>
                  <a:lnTo>
                    <a:pt x="97706" y="89417"/>
                  </a:lnTo>
                  <a:lnTo>
                    <a:pt x="98802" y="88452"/>
                  </a:lnTo>
                  <a:lnTo>
                    <a:pt x="99899" y="87444"/>
                  </a:lnTo>
                  <a:lnTo>
                    <a:pt x="100951" y="86391"/>
                  </a:lnTo>
                  <a:lnTo>
                    <a:pt x="101960" y="85383"/>
                  </a:lnTo>
                  <a:lnTo>
                    <a:pt x="102925" y="84286"/>
                  </a:lnTo>
                  <a:lnTo>
                    <a:pt x="103889" y="83234"/>
                  </a:lnTo>
                  <a:lnTo>
                    <a:pt x="104854" y="82138"/>
                  </a:lnTo>
                  <a:lnTo>
                    <a:pt x="105731" y="81041"/>
                  </a:lnTo>
                  <a:lnTo>
                    <a:pt x="106652" y="79901"/>
                  </a:lnTo>
                  <a:lnTo>
                    <a:pt x="107485" y="78761"/>
                  </a:lnTo>
                  <a:lnTo>
                    <a:pt x="108319" y="77621"/>
                  </a:lnTo>
                  <a:lnTo>
                    <a:pt x="109108" y="76437"/>
                  </a:lnTo>
                  <a:lnTo>
                    <a:pt x="109854" y="75296"/>
                  </a:lnTo>
                  <a:lnTo>
                    <a:pt x="110599" y="74112"/>
                  </a:lnTo>
                  <a:lnTo>
                    <a:pt x="111301" y="72884"/>
                  </a:lnTo>
                  <a:lnTo>
                    <a:pt x="111959" y="71700"/>
                  </a:lnTo>
                  <a:lnTo>
                    <a:pt x="112616" y="70473"/>
                  </a:lnTo>
                  <a:lnTo>
                    <a:pt x="113230" y="69245"/>
                  </a:lnTo>
                  <a:lnTo>
                    <a:pt x="113800" y="68017"/>
                  </a:lnTo>
                  <a:lnTo>
                    <a:pt x="114370" y="66745"/>
                  </a:lnTo>
                  <a:lnTo>
                    <a:pt x="114853" y="65517"/>
                  </a:lnTo>
                  <a:lnTo>
                    <a:pt x="115335" y="64245"/>
                  </a:lnTo>
                  <a:lnTo>
                    <a:pt x="115818" y="62974"/>
                  </a:lnTo>
                  <a:lnTo>
                    <a:pt x="116212" y="61746"/>
                  </a:lnTo>
                  <a:lnTo>
                    <a:pt x="116607" y="60430"/>
                  </a:lnTo>
                  <a:lnTo>
                    <a:pt x="116958" y="59158"/>
                  </a:lnTo>
                  <a:lnTo>
                    <a:pt x="117309" y="57887"/>
                  </a:lnTo>
                  <a:lnTo>
                    <a:pt x="117616" y="56615"/>
                  </a:lnTo>
                  <a:lnTo>
                    <a:pt x="117835" y="55299"/>
                  </a:lnTo>
                  <a:lnTo>
                    <a:pt x="118054" y="54027"/>
                  </a:lnTo>
                  <a:lnTo>
                    <a:pt x="118273" y="52712"/>
                  </a:lnTo>
                  <a:lnTo>
                    <a:pt x="118405" y="51440"/>
                  </a:lnTo>
                  <a:lnTo>
                    <a:pt x="118537" y="50125"/>
                  </a:lnTo>
                  <a:lnTo>
                    <a:pt x="118624" y="48853"/>
                  </a:lnTo>
                  <a:lnTo>
                    <a:pt x="118668" y="47537"/>
                  </a:lnTo>
                  <a:lnTo>
                    <a:pt x="118712" y="46222"/>
                  </a:lnTo>
                  <a:lnTo>
                    <a:pt x="118668" y="44950"/>
                  </a:lnTo>
                  <a:lnTo>
                    <a:pt x="118624" y="43678"/>
                  </a:lnTo>
                  <a:lnTo>
                    <a:pt x="118537" y="42362"/>
                  </a:lnTo>
                  <a:lnTo>
                    <a:pt x="118405" y="41091"/>
                  </a:lnTo>
                  <a:lnTo>
                    <a:pt x="118230" y="39819"/>
                  </a:lnTo>
                  <a:lnTo>
                    <a:pt x="118054" y="38547"/>
                  </a:lnTo>
                  <a:lnTo>
                    <a:pt x="117791" y="37275"/>
                  </a:lnTo>
                  <a:lnTo>
                    <a:pt x="117528" y="36004"/>
                  </a:lnTo>
                  <a:lnTo>
                    <a:pt x="117221" y="34732"/>
                  </a:lnTo>
                  <a:lnTo>
                    <a:pt x="116870" y="33504"/>
                  </a:lnTo>
                  <a:lnTo>
                    <a:pt x="116475" y="32232"/>
                  </a:lnTo>
                  <a:lnTo>
                    <a:pt x="116081" y="31004"/>
                  </a:lnTo>
                  <a:lnTo>
                    <a:pt x="115598" y="29777"/>
                  </a:lnTo>
                  <a:lnTo>
                    <a:pt x="115116" y="28549"/>
                  </a:lnTo>
                  <a:lnTo>
                    <a:pt x="114546" y="27365"/>
                  </a:lnTo>
                  <a:lnTo>
                    <a:pt x="113976" y="26181"/>
                  </a:lnTo>
                  <a:lnTo>
                    <a:pt x="113362" y="24996"/>
                  </a:lnTo>
                  <a:lnTo>
                    <a:pt x="112704" y="23812"/>
                  </a:lnTo>
                  <a:lnTo>
                    <a:pt x="112046" y="22716"/>
                  </a:lnTo>
                  <a:lnTo>
                    <a:pt x="111345" y="21576"/>
                  </a:lnTo>
                  <a:lnTo>
                    <a:pt x="110599" y="20523"/>
                  </a:lnTo>
                  <a:lnTo>
                    <a:pt x="109810" y="19471"/>
                  </a:lnTo>
                  <a:lnTo>
                    <a:pt x="109020" y="18418"/>
                  </a:lnTo>
                  <a:lnTo>
                    <a:pt x="108187" y="17454"/>
                  </a:lnTo>
                  <a:lnTo>
                    <a:pt x="107354" y="16445"/>
                  </a:lnTo>
                  <a:lnTo>
                    <a:pt x="106477" y="15524"/>
                  </a:lnTo>
                  <a:lnTo>
                    <a:pt x="105556" y="14603"/>
                  </a:lnTo>
                  <a:lnTo>
                    <a:pt x="104635" y="13682"/>
                  </a:lnTo>
                  <a:lnTo>
                    <a:pt x="103670" y="12849"/>
                  </a:lnTo>
                  <a:lnTo>
                    <a:pt x="102705" y="12016"/>
                  </a:lnTo>
                  <a:lnTo>
                    <a:pt x="101697" y="11183"/>
                  </a:lnTo>
                  <a:lnTo>
                    <a:pt x="100688" y="10393"/>
                  </a:lnTo>
                  <a:lnTo>
                    <a:pt x="99636" y="9648"/>
                  </a:lnTo>
                  <a:lnTo>
                    <a:pt x="98539" y="8902"/>
                  </a:lnTo>
                  <a:lnTo>
                    <a:pt x="97443" y="8201"/>
                  </a:lnTo>
                  <a:lnTo>
                    <a:pt x="96347" y="7543"/>
                  </a:lnTo>
                  <a:lnTo>
                    <a:pt x="95206" y="6885"/>
                  </a:lnTo>
                  <a:lnTo>
                    <a:pt x="94066" y="6271"/>
                  </a:lnTo>
                  <a:lnTo>
                    <a:pt x="92882" y="5657"/>
                  </a:lnTo>
                  <a:lnTo>
                    <a:pt x="91698" y="5087"/>
                  </a:lnTo>
                  <a:lnTo>
                    <a:pt x="90514" y="4561"/>
                  </a:lnTo>
                  <a:lnTo>
                    <a:pt x="89286" y="4078"/>
                  </a:lnTo>
                  <a:lnTo>
                    <a:pt x="88014" y="3596"/>
                  </a:lnTo>
                  <a:lnTo>
                    <a:pt x="86787" y="3157"/>
                  </a:lnTo>
                  <a:lnTo>
                    <a:pt x="85515" y="2719"/>
                  </a:lnTo>
                  <a:lnTo>
                    <a:pt x="84199" y="2324"/>
                  </a:lnTo>
                  <a:lnTo>
                    <a:pt x="82927" y="1973"/>
                  </a:lnTo>
                  <a:lnTo>
                    <a:pt x="81612" y="1623"/>
                  </a:lnTo>
                  <a:lnTo>
                    <a:pt x="80296" y="1359"/>
                  </a:lnTo>
                  <a:lnTo>
                    <a:pt x="78937" y="1052"/>
                  </a:lnTo>
                  <a:lnTo>
                    <a:pt x="77577" y="833"/>
                  </a:lnTo>
                  <a:lnTo>
                    <a:pt x="76218" y="614"/>
                  </a:lnTo>
                  <a:lnTo>
                    <a:pt x="74858" y="439"/>
                  </a:lnTo>
                  <a:lnTo>
                    <a:pt x="73499" y="307"/>
                  </a:lnTo>
                  <a:lnTo>
                    <a:pt x="72096" y="175"/>
                  </a:lnTo>
                  <a:lnTo>
                    <a:pt x="70692" y="88"/>
                  </a:lnTo>
                  <a:lnTo>
                    <a:pt x="69289" y="44"/>
                  </a:lnTo>
                  <a:lnTo>
                    <a:pt x="67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34;p42"/>
            <p:cNvSpPr/>
            <p:nvPr/>
          </p:nvSpPr>
          <p:spPr>
            <a:xfrm>
              <a:off x="1619159" y="2521065"/>
              <a:ext cx="2360183" cy="1572407"/>
            </a:xfrm>
            <a:custGeom>
              <a:avLst/>
              <a:gdLst/>
              <a:ahLst/>
              <a:cxnLst/>
              <a:rect l="l" t="t" r="r" b="b"/>
              <a:pathLst>
                <a:path w="96040" h="63984" extrusionOk="0">
                  <a:moveTo>
                    <a:pt x="65255" y="1"/>
                  </a:moveTo>
                  <a:lnTo>
                    <a:pt x="64422" y="45"/>
                  </a:lnTo>
                  <a:lnTo>
                    <a:pt x="62799" y="220"/>
                  </a:lnTo>
                  <a:lnTo>
                    <a:pt x="61220" y="483"/>
                  </a:lnTo>
                  <a:lnTo>
                    <a:pt x="59642" y="834"/>
                  </a:lnTo>
                  <a:lnTo>
                    <a:pt x="58151" y="1229"/>
                  </a:lnTo>
                  <a:lnTo>
                    <a:pt x="56703" y="1755"/>
                  </a:lnTo>
                  <a:lnTo>
                    <a:pt x="55256" y="2325"/>
                  </a:lnTo>
                  <a:lnTo>
                    <a:pt x="53897" y="2983"/>
                  </a:lnTo>
                  <a:lnTo>
                    <a:pt x="52537" y="3729"/>
                  </a:lnTo>
                  <a:lnTo>
                    <a:pt x="51222" y="4474"/>
                  </a:lnTo>
                  <a:lnTo>
                    <a:pt x="49950" y="5307"/>
                  </a:lnTo>
                  <a:lnTo>
                    <a:pt x="48722" y="6184"/>
                  </a:lnTo>
                  <a:lnTo>
                    <a:pt x="47538" y="7061"/>
                  </a:lnTo>
                  <a:lnTo>
                    <a:pt x="46354" y="8026"/>
                  </a:lnTo>
                  <a:lnTo>
                    <a:pt x="45214" y="8991"/>
                  </a:lnTo>
                  <a:lnTo>
                    <a:pt x="44117" y="9956"/>
                  </a:lnTo>
                  <a:lnTo>
                    <a:pt x="43065" y="10964"/>
                  </a:lnTo>
                  <a:lnTo>
                    <a:pt x="42012" y="11973"/>
                  </a:lnTo>
                  <a:lnTo>
                    <a:pt x="39995" y="13990"/>
                  </a:lnTo>
                  <a:lnTo>
                    <a:pt x="38109" y="15964"/>
                  </a:lnTo>
                  <a:lnTo>
                    <a:pt x="36355" y="17849"/>
                  </a:lnTo>
                  <a:lnTo>
                    <a:pt x="34645" y="19604"/>
                  </a:lnTo>
                  <a:lnTo>
                    <a:pt x="33066" y="21182"/>
                  </a:lnTo>
                  <a:lnTo>
                    <a:pt x="32277" y="21884"/>
                  </a:lnTo>
                  <a:lnTo>
                    <a:pt x="31531" y="22542"/>
                  </a:lnTo>
                  <a:lnTo>
                    <a:pt x="30786" y="23112"/>
                  </a:lnTo>
                  <a:lnTo>
                    <a:pt x="30084" y="23638"/>
                  </a:lnTo>
                  <a:lnTo>
                    <a:pt x="29339" y="24120"/>
                  </a:lnTo>
                  <a:lnTo>
                    <a:pt x="28462" y="24603"/>
                  </a:lnTo>
                  <a:lnTo>
                    <a:pt x="26444" y="25699"/>
                  </a:lnTo>
                  <a:lnTo>
                    <a:pt x="21577" y="28286"/>
                  </a:lnTo>
                  <a:lnTo>
                    <a:pt x="18858" y="29734"/>
                  </a:lnTo>
                  <a:lnTo>
                    <a:pt x="16051" y="31312"/>
                  </a:lnTo>
                  <a:lnTo>
                    <a:pt x="14648" y="32102"/>
                  </a:lnTo>
                  <a:lnTo>
                    <a:pt x="13244" y="32979"/>
                  </a:lnTo>
                  <a:lnTo>
                    <a:pt x="11885" y="33856"/>
                  </a:lnTo>
                  <a:lnTo>
                    <a:pt x="10526" y="34777"/>
                  </a:lnTo>
                  <a:lnTo>
                    <a:pt x="9210" y="35742"/>
                  </a:lnTo>
                  <a:lnTo>
                    <a:pt x="7938" y="36706"/>
                  </a:lnTo>
                  <a:lnTo>
                    <a:pt x="6754" y="37715"/>
                  </a:lnTo>
                  <a:lnTo>
                    <a:pt x="5614" y="38767"/>
                  </a:lnTo>
                  <a:lnTo>
                    <a:pt x="4561" y="39820"/>
                  </a:lnTo>
                  <a:lnTo>
                    <a:pt x="3553" y="40916"/>
                  </a:lnTo>
                  <a:lnTo>
                    <a:pt x="2720" y="42013"/>
                  </a:lnTo>
                  <a:lnTo>
                    <a:pt x="2281" y="42583"/>
                  </a:lnTo>
                  <a:lnTo>
                    <a:pt x="1930" y="43197"/>
                  </a:lnTo>
                  <a:lnTo>
                    <a:pt x="1579" y="43767"/>
                  </a:lnTo>
                  <a:lnTo>
                    <a:pt x="1272" y="44381"/>
                  </a:lnTo>
                  <a:lnTo>
                    <a:pt x="1009" y="44951"/>
                  </a:lnTo>
                  <a:lnTo>
                    <a:pt x="746" y="45565"/>
                  </a:lnTo>
                  <a:lnTo>
                    <a:pt x="527" y="46179"/>
                  </a:lnTo>
                  <a:lnTo>
                    <a:pt x="351" y="46837"/>
                  </a:lnTo>
                  <a:lnTo>
                    <a:pt x="220" y="47450"/>
                  </a:lnTo>
                  <a:lnTo>
                    <a:pt x="88" y="48108"/>
                  </a:lnTo>
                  <a:lnTo>
                    <a:pt x="44" y="48766"/>
                  </a:lnTo>
                  <a:lnTo>
                    <a:pt x="1" y="49380"/>
                  </a:lnTo>
                  <a:lnTo>
                    <a:pt x="44" y="50082"/>
                  </a:lnTo>
                  <a:lnTo>
                    <a:pt x="88" y="50739"/>
                  </a:lnTo>
                  <a:lnTo>
                    <a:pt x="176" y="51397"/>
                  </a:lnTo>
                  <a:lnTo>
                    <a:pt x="351" y="52099"/>
                  </a:lnTo>
                  <a:lnTo>
                    <a:pt x="527" y="52801"/>
                  </a:lnTo>
                  <a:lnTo>
                    <a:pt x="746" y="53502"/>
                  </a:lnTo>
                  <a:lnTo>
                    <a:pt x="965" y="53941"/>
                  </a:lnTo>
                  <a:lnTo>
                    <a:pt x="1272" y="54467"/>
                  </a:lnTo>
                  <a:lnTo>
                    <a:pt x="1667" y="55125"/>
                  </a:lnTo>
                  <a:lnTo>
                    <a:pt x="2193" y="55914"/>
                  </a:lnTo>
                  <a:lnTo>
                    <a:pt x="2851" y="56835"/>
                  </a:lnTo>
                  <a:lnTo>
                    <a:pt x="3684" y="57756"/>
                  </a:lnTo>
                  <a:lnTo>
                    <a:pt x="4649" y="58721"/>
                  </a:lnTo>
                  <a:lnTo>
                    <a:pt x="5219" y="59247"/>
                  </a:lnTo>
                  <a:lnTo>
                    <a:pt x="5789" y="59729"/>
                  </a:lnTo>
                  <a:lnTo>
                    <a:pt x="6447" y="60212"/>
                  </a:lnTo>
                  <a:lnTo>
                    <a:pt x="7105" y="60650"/>
                  </a:lnTo>
                  <a:lnTo>
                    <a:pt x="7807" y="61133"/>
                  </a:lnTo>
                  <a:lnTo>
                    <a:pt x="8596" y="61571"/>
                  </a:lnTo>
                  <a:lnTo>
                    <a:pt x="9385" y="61966"/>
                  </a:lnTo>
                  <a:lnTo>
                    <a:pt x="10219" y="62361"/>
                  </a:lnTo>
                  <a:lnTo>
                    <a:pt x="11139" y="62711"/>
                  </a:lnTo>
                  <a:lnTo>
                    <a:pt x="12060" y="63018"/>
                  </a:lnTo>
                  <a:lnTo>
                    <a:pt x="13069" y="63325"/>
                  </a:lnTo>
                  <a:lnTo>
                    <a:pt x="14121" y="63545"/>
                  </a:lnTo>
                  <a:lnTo>
                    <a:pt x="15218" y="63720"/>
                  </a:lnTo>
                  <a:lnTo>
                    <a:pt x="16358" y="63896"/>
                  </a:lnTo>
                  <a:lnTo>
                    <a:pt x="17586" y="63983"/>
                  </a:lnTo>
                  <a:lnTo>
                    <a:pt x="76481" y="63983"/>
                  </a:lnTo>
                  <a:lnTo>
                    <a:pt x="77358" y="63939"/>
                  </a:lnTo>
                  <a:lnTo>
                    <a:pt x="78235" y="63852"/>
                  </a:lnTo>
                  <a:lnTo>
                    <a:pt x="79113" y="63632"/>
                  </a:lnTo>
                  <a:lnTo>
                    <a:pt x="80033" y="63413"/>
                  </a:lnTo>
                  <a:lnTo>
                    <a:pt x="80954" y="63062"/>
                  </a:lnTo>
                  <a:lnTo>
                    <a:pt x="81875" y="62668"/>
                  </a:lnTo>
                  <a:lnTo>
                    <a:pt x="82796" y="62229"/>
                  </a:lnTo>
                  <a:lnTo>
                    <a:pt x="83717" y="61703"/>
                  </a:lnTo>
                  <a:lnTo>
                    <a:pt x="84638" y="61133"/>
                  </a:lnTo>
                  <a:lnTo>
                    <a:pt x="85559" y="60475"/>
                  </a:lnTo>
                  <a:lnTo>
                    <a:pt x="86436" y="59773"/>
                  </a:lnTo>
                  <a:lnTo>
                    <a:pt x="87313" y="59028"/>
                  </a:lnTo>
                  <a:lnTo>
                    <a:pt x="88146" y="58238"/>
                  </a:lnTo>
                  <a:lnTo>
                    <a:pt x="88980" y="57405"/>
                  </a:lnTo>
                  <a:lnTo>
                    <a:pt x="89769" y="56528"/>
                  </a:lnTo>
                  <a:lnTo>
                    <a:pt x="90558" y="55563"/>
                  </a:lnTo>
                  <a:lnTo>
                    <a:pt x="91260" y="54599"/>
                  </a:lnTo>
                  <a:lnTo>
                    <a:pt x="91962" y="53590"/>
                  </a:lnTo>
                  <a:lnTo>
                    <a:pt x="92619" y="52537"/>
                  </a:lnTo>
                  <a:lnTo>
                    <a:pt x="93233" y="51441"/>
                  </a:lnTo>
                  <a:lnTo>
                    <a:pt x="93760" y="50345"/>
                  </a:lnTo>
                  <a:lnTo>
                    <a:pt x="94286" y="49161"/>
                  </a:lnTo>
                  <a:lnTo>
                    <a:pt x="94724" y="48021"/>
                  </a:lnTo>
                  <a:lnTo>
                    <a:pt x="95119" y="46793"/>
                  </a:lnTo>
                  <a:lnTo>
                    <a:pt x="95426" y="45565"/>
                  </a:lnTo>
                  <a:lnTo>
                    <a:pt x="95689" y="44337"/>
                  </a:lnTo>
                  <a:lnTo>
                    <a:pt x="95908" y="43065"/>
                  </a:lnTo>
                  <a:lnTo>
                    <a:pt x="95996" y="41793"/>
                  </a:lnTo>
                  <a:lnTo>
                    <a:pt x="96040" y="40478"/>
                  </a:lnTo>
                  <a:lnTo>
                    <a:pt x="95996" y="39162"/>
                  </a:lnTo>
                  <a:lnTo>
                    <a:pt x="95865" y="37847"/>
                  </a:lnTo>
                  <a:lnTo>
                    <a:pt x="95645" y="36531"/>
                  </a:lnTo>
                  <a:lnTo>
                    <a:pt x="95031" y="33768"/>
                  </a:lnTo>
                  <a:lnTo>
                    <a:pt x="94681" y="32365"/>
                  </a:lnTo>
                  <a:lnTo>
                    <a:pt x="94286" y="30874"/>
                  </a:lnTo>
                  <a:lnTo>
                    <a:pt x="93891" y="29383"/>
                  </a:lnTo>
                  <a:lnTo>
                    <a:pt x="93409" y="27892"/>
                  </a:lnTo>
                  <a:lnTo>
                    <a:pt x="92926" y="26357"/>
                  </a:lnTo>
                  <a:lnTo>
                    <a:pt x="92400" y="24822"/>
                  </a:lnTo>
                  <a:lnTo>
                    <a:pt x="91786" y="23287"/>
                  </a:lnTo>
                  <a:lnTo>
                    <a:pt x="91172" y="21752"/>
                  </a:lnTo>
                  <a:lnTo>
                    <a:pt x="90514" y="20261"/>
                  </a:lnTo>
                  <a:lnTo>
                    <a:pt x="89813" y="18726"/>
                  </a:lnTo>
                  <a:lnTo>
                    <a:pt x="89067" y="17235"/>
                  </a:lnTo>
                  <a:lnTo>
                    <a:pt x="88278" y="15788"/>
                  </a:lnTo>
                  <a:lnTo>
                    <a:pt x="87445" y="14341"/>
                  </a:lnTo>
                  <a:lnTo>
                    <a:pt x="86568" y="12938"/>
                  </a:lnTo>
                  <a:lnTo>
                    <a:pt x="85691" y="11578"/>
                  </a:lnTo>
                  <a:lnTo>
                    <a:pt x="84726" y="10263"/>
                  </a:lnTo>
                  <a:lnTo>
                    <a:pt x="83717" y="9035"/>
                  </a:lnTo>
                  <a:lnTo>
                    <a:pt x="82621" y="7807"/>
                  </a:lnTo>
                  <a:lnTo>
                    <a:pt x="81524" y="6667"/>
                  </a:lnTo>
                  <a:lnTo>
                    <a:pt x="80384" y="5614"/>
                  </a:lnTo>
                  <a:lnTo>
                    <a:pt x="79200" y="4606"/>
                  </a:lnTo>
                  <a:lnTo>
                    <a:pt x="77928" y="3729"/>
                  </a:lnTo>
                  <a:lnTo>
                    <a:pt x="76657" y="2895"/>
                  </a:lnTo>
                  <a:lnTo>
                    <a:pt x="75955" y="2501"/>
                  </a:lnTo>
                  <a:lnTo>
                    <a:pt x="75297" y="2150"/>
                  </a:lnTo>
                  <a:lnTo>
                    <a:pt x="74596" y="1843"/>
                  </a:lnTo>
                  <a:lnTo>
                    <a:pt x="73894" y="1536"/>
                  </a:lnTo>
                  <a:lnTo>
                    <a:pt x="73148" y="1229"/>
                  </a:lnTo>
                  <a:lnTo>
                    <a:pt x="72447" y="1010"/>
                  </a:lnTo>
                  <a:lnTo>
                    <a:pt x="71701" y="747"/>
                  </a:lnTo>
                  <a:lnTo>
                    <a:pt x="70912" y="571"/>
                  </a:lnTo>
                  <a:lnTo>
                    <a:pt x="70166" y="396"/>
                  </a:lnTo>
                  <a:lnTo>
                    <a:pt x="69377" y="264"/>
                  </a:lnTo>
                  <a:lnTo>
                    <a:pt x="68588" y="133"/>
                  </a:lnTo>
                  <a:lnTo>
                    <a:pt x="67754" y="45"/>
                  </a:lnTo>
                  <a:lnTo>
                    <a:pt x="669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435;p42"/>
            <p:cNvSpPr/>
            <p:nvPr/>
          </p:nvSpPr>
          <p:spPr>
            <a:xfrm>
              <a:off x="1619159" y="2788346"/>
              <a:ext cx="2070296" cy="1305129"/>
            </a:xfrm>
            <a:custGeom>
              <a:avLst/>
              <a:gdLst/>
              <a:ahLst/>
              <a:cxnLst/>
              <a:rect l="l" t="t" r="r" b="b"/>
              <a:pathLst>
                <a:path w="84244" h="53108" extrusionOk="0">
                  <a:moveTo>
                    <a:pt x="49248" y="1"/>
                  </a:moveTo>
                  <a:lnTo>
                    <a:pt x="48634" y="45"/>
                  </a:lnTo>
                  <a:lnTo>
                    <a:pt x="48020" y="88"/>
                  </a:lnTo>
                  <a:lnTo>
                    <a:pt x="47363" y="176"/>
                  </a:lnTo>
                  <a:lnTo>
                    <a:pt x="46749" y="308"/>
                  </a:lnTo>
                  <a:lnTo>
                    <a:pt x="46135" y="483"/>
                  </a:lnTo>
                  <a:lnTo>
                    <a:pt x="44863" y="878"/>
                  </a:lnTo>
                  <a:lnTo>
                    <a:pt x="43635" y="1360"/>
                  </a:lnTo>
                  <a:lnTo>
                    <a:pt x="42363" y="1930"/>
                  </a:lnTo>
                  <a:lnTo>
                    <a:pt x="41091" y="2588"/>
                  </a:lnTo>
                  <a:lnTo>
                    <a:pt x="39820" y="3290"/>
                  </a:lnTo>
                  <a:lnTo>
                    <a:pt x="37057" y="6184"/>
                  </a:lnTo>
                  <a:lnTo>
                    <a:pt x="34557" y="8815"/>
                  </a:lnTo>
                  <a:lnTo>
                    <a:pt x="33373" y="9999"/>
                  </a:lnTo>
                  <a:lnTo>
                    <a:pt x="32233" y="11052"/>
                  </a:lnTo>
                  <a:lnTo>
                    <a:pt x="31137" y="11973"/>
                  </a:lnTo>
                  <a:lnTo>
                    <a:pt x="30610" y="12367"/>
                  </a:lnTo>
                  <a:lnTo>
                    <a:pt x="30084" y="12762"/>
                  </a:lnTo>
                  <a:lnTo>
                    <a:pt x="29339" y="13244"/>
                  </a:lnTo>
                  <a:lnTo>
                    <a:pt x="28462" y="13727"/>
                  </a:lnTo>
                  <a:lnTo>
                    <a:pt x="26444" y="14823"/>
                  </a:lnTo>
                  <a:lnTo>
                    <a:pt x="21577" y="17410"/>
                  </a:lnTo>
                  <a:lnTo>
                    <a:pt x="18858" y="18858"/>
                  </a:lnTo>
                  <a:lnTo>
                    <a:pt x="16051" y="20436"/>
                  </a:lnTo>
                  <a:lnTo>
                    <a:pt x="14648" y="21226"/>
                  </a:lnTo>
                  <a:lnTo>
                    <a:pt x="13244" y="22103"/>
                  </a:lnTo>
                  <a:lnTo>
                    <a:pt x="11885" y="22980"/>
                  </a:lnTo>
                  <a:lnTo>
                    <a:pt x="10526" y="23901"/>
                  </a:lnTo>
                  <a:lnTo>
                    <a:pt x="9210" y="24866"/>
                  </a:lnTo>
                  <a:lnTo>
                    <a:pt x="7938" y="25830"/>
                  </a:lnTo>
                  <a:lnTo>
                    <a:pt x="6754" y="26839"/>
                  </a:lnTo>
                  <a:lnTo>
                    <a:pt x="5614" y="27891"/>
                  </a:lnTo>
                  <a:lnTo>
                    <a:pt x="4561" y="28944"/>
                  </a:lnTo>
                  <a:lnTo>
                    <a:pt x="3553" y="30040"/>
                  </a:lnTo>
                  <a:lnTo>
                    <a:pt x="2720" y="31137"/>
                  </a:lnTo>
                  <a:lnTo>
                    <a:pt x="2281" y="31707"/>
                  </a:lnTo>
                  <a:lnTo>
                    <a:pt x="1930" y="32321"/>
                  </a:lnTo>
                  <a:lnTo>
                    <a:pt x="1579" y="32891"/>
                  </a:lnTo>
                  <a:lnTo>
                    <a:pt x="1272" y="33505"/>
                  </a:lnTo>
                  <a:lnTo>
                    <a:pt x="1009" y="34075"/>
                  </a:lnTo>
                  <a:lnTo>
                    <a:pt x="746" y="34689"/>
                  </a:lnTo>
                  <a:lnTo>
                    <a:pt x="527" y="35303"/>
                  </a:lnTo>
                  <a:lnTo>
                    <a:pt x="351" y="35961"/>
                  </a:lnTo>
                  <a:lnTo>
                    <a:pt x="220" y="36574"/>
                  </a:lnTo>
                  <a:lnTo>
                    <a:pt x="88" y="37232"/>
                  </a:lnTo>
                  <a:lnTo>
                    <a:pt x="44" y="37890"/>
                  </a:lnTo>
                  <a:lnTo>
                    <a:pt x="1" y="38504"/>
                  </a:lnTo>
                  <a:lnTo>
                    <a:pt x="44" y="39206"/>
                  </a:lnTo>
                  <a:lnTo>
                    <a:pt x="88" y="39863"/>
                  </a:lnTo>
                  <a:lnTo>
                    <a:pt x="176" y="40521"/>
                  </a:lnTo>
                  <a:lnTo>
                    <a:pt x="351" y="41223"/>
                  </a:lnTo>
                  <a:lnTo>
                    <a:pt x="527" y="41925"/>
                  </a:lnTo>
                  <a:lnTo>
                    <a:pt x="746" y="42626"/>
                  </a:lnTo>
                  <a:lnTo>
                    <a:pt x="965" y="43065"/>
                  </a:lnTo>
                  <a:lnTo>
                    <a:pt x="1272" y="43591"/>
                  </a:lnTo>
                  <a:lnTo>
                    <a:pt x="1667" y="44249"/>
                  </a:lnTo>
                  <a:lnTo>
                    <a:pt x="2193" y="45038"/>
                  </a:lnTo>
                  <a:lnTo>
                    <a:pt x="2851" y="45959"/>
                  </a:lnTo>
                  <a:lnTo>
                    <a:pt x="3684" y="46880"/>
                  </a:lnTo>
                  <a:lnTo>
                    <a:pt x="4649" y="47845"/>
                  </a:lnTo>
                  <a:lnTo>
                    <a:pt x="5219" y="48371"/>
                  </a:lnTo>
                  <a:lnTo>
                    <a:pt x="5789" y="48853"/>
                  </a:lnTo>
                  <a:lnTo>
                    <a:pt x="6447" y="49336"/>
                  </a:lnTo>
                  <a:lnTo>
                    <a:pt x="7105" y="49774"/>
                  </a:lnTo>
                  <a:lnTo>
                    <a:pt x="7807" y="50257"/>
                  </a:lnTo>
                  <a:lnTo>
                    <a:pt x="8596" y="50695"/>
                  </a:lnTo>
                  <a:lnTo>
                    <a:pt x="9385" y="51090"/>
                  </a:lnTo>
                  <a:lnTo>
                    <a:pt x="10219" y="51485"/>
                  </a:lnTo>
                  <a:lnTo>
                    <a:pt x="11139" y="51835"/>
                  </a:lnTo>
                  <a:lnTo>
                    <a:pt x="12060" y="52142"/>
                  </a:lnTo>
                  <a:lnTo>
                    <a:pt x="13069" y="52449"/>
                  </a:lnTo>
                  <a:lnTo>
                    <a:pt x="14121" y="52669"/>
                  </a:lnTo>
                  <a:lnTo>
                    <a:pt x="15218" y="52844"/>
                  </a:lnTo>
                  <a:lnTo>
                    <a:pt x="16358" y="53020"/>
                  </a:lnTo>
                  <a:lnTo>
                    <a:pt x="17586" y="53107"/>
                  </a:lnTo>
                  <a:lnTo>
                    <a:pt x="41355" y="53107"/>
                  </a:lnTo>
                  <a:lnTo>
                    <a:pt x="41749" y="52493"/>
                  </a:lnTo>
                  <a:lnTo>
                    <a:pt x="42144" y="51923"/>
                  </a:lnTo>
                  <a:lnTo>
                    <a:pt x="42582" y="51309"/>
                  </a:lnTo>
                  <a:lnTo>
                    <a:pt x="43065" y="50739"/>
                  </a:lnTo>
                  <a:lnTo>
                    <a:pt x="43591" y="50213"/>
                  </a:lnTo>
                  <a:lnTo>
                    <a:pt x="44117" y="49643"/>
                  </a:lnTo>
                  <a:lnTo>
                    <a:pt x="44687" y="49117"/>
                  </a:lnTo>
                  <a:lnTo>
                    <a:pt x="45345" y="48634"/>
                  </a:lnTo>
                  <a:lnTo>
                    <a:pt x="46003" y="48108"/>
                  </a:lnTo>
                  <a:lnTo>
                    <a:pt x="46705" y="47669"/>
                  </a:lnTo>
                  <a:lnTo>
                    <a:pt x="47450" y="47187"/>
                  </a:lnTo>
                  <a:lnTo>
                    <a:pt x="48283" y="46748"/>
                  </a:lnTo>
                  <a:lnTo>
                    <a:pt x="49117" y="46310"/>
                  </a:lnTo>
                  <a:lnTo>
                    <a:pt x="50038" y="45871"/>
                  </a:lnTo>
                  <a:lnTo>
                    <a:pt x="51002" y="45477"/>
                  </a:lnTo>
                  <a:lnTo>
                    <a:pt x="52055" y="45038"/>
                  </a:lnTo>
                  <a:lnTo>
                    <a:pt x="52932" y="44731"/>
                  </a:lnTo>
                  <a:lnTo>
                    <a:pt x="53853" y="44468"/>
                  </a:lnTo>
                  <a:lnTo>
                    <a:pt x="54774" y="44249"/>
                  </a:lnTo>
                  <a:lnTo>
                    <a:pt x="55695" y="44030"/>
                  </a:lnTo>
                  <a:lnTo>
                    <a:pt x="56616" y="43854"/>
                  </a:lnTo>
                  <a:lnTo>
                    <a:pt x="57537" y="43723"/>
                  </a:lnTo>
                  <a:lnTo>
                    <a:pt x="58501" y="43635"/>
                  </a:lnTo>
                  <a:lnTo>
                    <a:pt x="59422" y="43547"/>
                  </a:lnTo>
                  <a:lnTo>
                    <a:pt x="61308" y="43416"/>
                  </a:lnTo>
                  <a:lnTo>
                    <a:pt x="63194" y="43416"/>
                  </a:lnTo>
                  <a:lnTo>
                    <a:pt x="65036" y="43459"/>
                  </a:lnTo>
                  <a:lnTo>
                    <a:pt x="66877" y="43591"/>
                  </a:lnTo>
                  <a:lnTo>
                    <a:pt x="68675" y="43723"/>
                  </a:lnTo>
                  <a:lnTo>
                    <a:pt x="70430" y="43854"/>
                  </a:lnTo>
                  <a:lnTo>
                    <a:pt x="73719" y="44205"/>
                  </a:lnTo>
                  <a:lnTo>
                    <a:pt x="75297" y="44337"/>
                  </a:lnTo>
                  <a:lnTo>
                    <a:pt x="76744" y="44424"/>
                  </a:lnTo>
                  <a:lnTo>
                    <a:pt x="78148" y="44468"/>
                  </a:lnTo>
                  <a:lnTo>
                    <a:pt x="79420" y="44468"/>
                  </a:lnTo>
                  <a:lnTo>
                    <a:pt x="79990" y="44380"/>
                  </a:lnTo>
                  <a:lnTo>
                    <a:pt x="80560" y="44293"/>
                  </a:lnTo>
                  <a:lnTo>
                    <a:pt x="81042" y="44117"/>
                  </a:lnTo>
                  <a:lnTo>
                    <a:pt x="81524" y="43898"/>
                  </a:lnTo>
                  <a:lnTo>
                    <a:pt x="81963" y="43635"/>
                  </a:lnTo>
                  <a:lnTo>
                    <a:pt x="82402" y="43328"/>
                  </a:lnTo>
                  <a:lnTo>
                    <a:pt x="82752" y="43021"/>
                  </a:lnTo>
                  <a:lnTo>
                    <a:pt x="83103" y="42626"/>
                  </a:lnTo>
                  <a:lnTo>
                    <a:pt x="83366" y="42232"/>
                  </a:lnTo>
                  <a:lnTo>
                    <a:pt x="83629" y="41793"/>
                  </a:lnTo>
                  <a:lnTo>
                    <a:pt x="83805" y="41311"/>
                  </a:lnTo>
                  <a:lnTo>
                    <a:pt x="83980" y="40784"/>
                  </a:lnTo>
                  <a:lnTo>
                    <a:pt x="84112" y="40302"/>
                  </a:lnTo>
                  <a:lnTo>
                    <a:pt x="84200" y="39732"/>
                  </a:lnTo>
                  <a:lnTo>
                    <a:pt x="84243" y="39162"/>
                  </a:lnTo>
                  <a:lnTo>
                    <a:pt x="84243" y="38592"/>
                  </a:lnTo>
                  <a:lnTo>
                    <a:pt x="84156" y="38022"/>
                  </a:lnTo>
                  <a:lnTo>
                    <a:pt x="84068" y="37408"/>
                  </a:lnTo>
                  <a:lnTo>
                    <a:pt x="83936" y="36794"/>
                  </a:lnTo>
                  <a:lnTo>
                    <a:pt x="83761" y="36180"/>
                  </a:lnTo>
                  <a:lnTo>
                    <a:pt x="83498" y="35522"/>
                  </a:lnTo>
                  <a:lnTo>
                    <a:pt x="83235" y="34908"/>
                  </a:lnTo>
                  <a:lnTo>
                    <a:pt x="82884" y="34294"/>
                  </a:lnTo>
                  <a:lnTo>
                    <a:pt x="82533" y="33680"/>
                  </a:lnTo>
                  <a:lnTo>
                    <a:pt x="82095" y="33066"/>
                  </a:lnTo>
                  <a:lnTo>
                    <a:pt x="81612" y="32452"/>
                  </a:lnTo>
                  <a:lnTo>
                    <a:pt x="81086" y="31838"/>
                  </a:lnTo>
                  <a:lnTo>
                    <a:pt x="80516" y="31268"/>
                  </a:lnTo>
                  <a:lnTo>
                    <a:pt x="79902" y="30698"/>
                  </a:lnTo>
                  <a:lnTo>
                    <a:pt x="79200" y="30172"/>
                  </a:lnTo>
                  <a:lnTo>
                    <a:pt x="78455" y="29646"/>
                  </a:lnTo>
                  <a:lnTo>
                    <a:pt x="77709" y="29163"/>
                  </a:lnTo>
                  <a:lnTo>
                    <a:pt x="76920" y="28681"/>
                  </a:lnTo>
                  <a:lnTo>
                    <a:pt x="76174" y="28155"/>
                  </a:lnTo>
                  <a:lnTo>
                    <a:pt x="75473" y="27628"/>
                  </a:lnTo>
                  <a:lnTo>
                    <a:pt x="74815" y="27102"/>
                  </a:lnTo>
                  <a:lnTo>
                    <a:pt x="74201" y="26576"/>
                  </a:lnTo>
                  <a:lnTo>
                    <a:pt x="73587" y="26006"/>
                  </a:lnTo>
                  <a:lnTo>
                    <a:pt x="73061" y="25480"/>
                  </a:lnTo>
                  <a:lnTo>
                    <a:pt x="72534" y="24866"/>
                  </a:lnTo>
                  <a:lnTo>
                    <a:pt x="72008" y="24295"/>
                  </a:lnTo>
                  <a:lnTo>
                    <a:pt x="71526" y="23682"/>
                  </a:lnTo>
                  <a:lnTo>
                    <a:pt x="70649" y="22454"/>
                  </a:lnTo>
                  <a:lnTo>
                    <a:pt x="69772" y="21138"/>
                  </a:lnTo>
                  <a:lnTo>
                    <a:pt x="68982" y="19779"/>
                  </a:lnTo>
                  <a:lnTo>
                    <a:pt x="67360" y="16928"/>
                  </a:lnTo>
                  <a:lnTo>
                    <a:pt x="66483" y="15393"/>
                  </a:lnTo>
                  <a:lnTo>
                    <a:pt x="65562" y="13815"/>
                  </a:lnTo>
                  <a:lnTo>
                    <a:pt x="64553" y="12192"/>
                  </a:lnTo>
                  <a:lnTo>
                    <a:pt x="63457" y="10482"/>
                  </a:lnTo>
                  <a:lnTo>
                    <a:pt x="62185" y="8771"/>
                  </a:lnTo>
                  <a:lnTo>
                    <a:pt x="60782" y="6973"/>
                  </a:lnTo>
                  <a:lnTo>
                    <a:pt x="60036" y="6096"/>
                  </a:lnTo>
                  <a:lnTo>
                    <a:pt x="59291" y="5263"/>
                  </a:lnTo>
                  <a:lnTo>
                    <a:pt x="58589" y="4518"/>
                  </a:lnTo>
                  <a:lnTo>
                    <a:pt x="57887" y="3860"/>
                  </a:lnTo>
                  <a:lnTo>
                    <a:pt x="57186" y="3246"/>
                  </a:lnTo>
                  <a:lnTo>
                    <a:pt x="56484" y="2676"/>
                  </a:lnTo>
                  <a:lnTo>
                    <a:pt x="55782" y="2193"/>
                  </a:lnTo>
                  <a:lnTo>
                    <a:pt x="55125" y="1755"/>
                  </a:lnTo>
                  <a:lnTo>
                    <a:pt x="54423" y="1360"/>
                  </a:lnTo>
                  <a:lnTo>
                    <a:pt x="53765" y="1009"/>
                  </a:lnTo>
                  <a:lnTo>
                    <a:pt x="53107" y="746"/>
                  </a:lnTo>
                  <a:lnTo>
                    <a:pt x="52450" y="527"/>
                  </a:lnTo>
                  <a:lnTo>
                    <a:pt x="51836" y="308"/>
                  </a:lnTo>
                  <a:lnTo>
                    <a:pt x="51178" y="176"/>
                  </a:lnTo>
                  <a:lnTo>
                    <a:pt x="50520" y="88"/>
                  </a:lnTo>
                  <a:lnTo>
                    <a:pt x="49906" y="45"/>
                  </a:lnTo>
                  <a:lnTo>
                    <a:pt x="49248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436;p42"/>
            <p:cNvSpPr/>
            <p:nvPr/>
          </p:nvSpPr>
          <p:spPr>
            <a:xfrm>
              <a:off x="3020184" y="3690406"/>
              <a:ext cx="644479" cy="225254"/>
            </a:xfrm>
            <a:custGeom>
              <a:avLst/>
              <a:gdLst/>
              <a:ahLst/>
              <a:cxnLst/>
              <a:rect l="l" t="t" r="r" b="b"/>
              <a:pathLst>
                <a:path w="26225" h="916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5"/>
                  </a:lnTo>
                  <a:lnTo>
                    <a:pt x="0" y="219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176" y="351"/>
                  </a:lnTo>
                  <a:lnTo>
                    <a:pt x="921" y="395"/>
                  </a:lnTo>
                  <a:lnTo>
                    <a:pt x="2895" y="614"/>
                  </a:lnTo>
                  <a:lnTo>
                    <a:pt x="4254" y="833"/>
                  </a:lnTo>
                  <a:lnTo>
                    <a:pt x="5833" y="1053"/>
                  </a:lnTo>
                  <a:lnTo>
                    <a:pt x="7587" y="1403"/>
                  </a:lnTo>
                  <a:lnTo>
                    <a:pt x="9517" y="1798"/>
                  </a:lnTo>
                  <a:lnTo>
                    <a:pt x="11490" y="2324"/>
                  </a:lnTo>
                  <a:lnTo>
                    <a:pt x="13595" y="2894"/>
                  </a:lnTo>
                  <a:lnTo>
                    <a:pt x="15744" y="3640"/>
                  </a:lnTo>
                  <a:lnTo>
                    <a:pt x="16796" y="4035"/>
                  </a:lnTo>
                  <a:lnTo>
                    <a:pt x="17893" y="4429"/>
                  </a:lnTo>
                  <a:lnTo>
                    <a:pt x="18945" y="4912"/>
                  </a:lnTo>
                  <a:lnTo>
                    <a:pt x="19998" y="5394"/>
                  </a:lnTo>
                  <a:lnTo>
                    <a:pt x="21050" y="5920"/>
                  </a:lnTo>
                  <a:lnTo>
                    <a:pt x="22059" y="6490"/>
                  </a:lnTo>
                  <a:lnTo>
                    <a:pt x="23067" y="7104"/>
                  </a:lnTo>
                  <a:lnTo>
                    <a:pt x="24076" y="7718"/>
                  </a:lnTo>
                  <a:lnTo>
                    <a:pt x="24997" y="8376"/>
                  </a:lnTo>
                  <a:lnTo>
                    <a:pt x="25918" y="9122"/>
                  </a:lnTo>
                  <a:lnTo>
                    <a:pt x="26049" y="9165"/>
                  </a:lnTo>
                  <a:lnTo>
                    <a:pt x="26137" y="9122"/>
                  </a:lnTo>
                  <a:lnTo>
                    <a:pt x="26181" y="9078"/>
                  </a:lnTo>
                  <a:lnTo>
                    <a:pt x="26225" y="9034"/>
                  </a:lnTo>
                  <a:lnTo>
                    <a:pt x="26225" y="8946"/>
                  </a:lnTo>
                  <a:lnTo>
                    <a:pt x="26225" y="8858"/>
                  </a:lnTo>
                  <a:lnTo>
                    <a:pt x="26181" y="8815"/>
                  </a:lnTo>
                  <a:lnTo>
                    <a:pt x="25260" y="8113"/>
                  </a:lnTo>
                  <a:lnTo>
                    <a:pt x="24295" y="7411"/>
                  </a:lnTo>
                  <a:lnTo>
                    <a:pt x="23287" y="6797"/>
                  </a:lnTo>
                  <a:lnTo>
                    <a:pt x="22278" y="6183"/>
                  </a:lnTo>
                  <a:lnTo>
                    <a:pt x="21225" y="5613"/>
                  </a:lnTo>
                  <a:lnTo>
                    <a:pt x="20173" y="5087"/>
                  </a:lnTo>
                  <a:lnTo>
                    <a:pt x="19120" y="4605"/>
                  </a:lnTo>
                  <a:lnTo>
                    <a:pt x="18024" y="4122"/>
                  </a:lnTo>
                  <a:lnTo>
                    <a:pt x="16972" y="3684"/>
                  </a:lnTo>
                  <a:lnTo>
                    <a:pt x="15875" y="3289"/>
                  </a:lnTo>
                  <a:lnTo>
                    <a:pt x="13726" y="2587"/>
                  </a:lnTo>
                  <a:lnTo>
                    <a:pt x="11622" y="1973"/>
                  </a:lnTo>
                  <a:lnTo>
                    <a:pt x="9604" y="1447"/>
                  </a:lnTo>
                  <a:lnTo>
                    <a:pt x="7675" y="1053"/>
                  </a:lnTo>
                  <a:lnTo>
                    <a:pt x="5921" y="702"/>
                  </a:lnTo>
                  <a:lnTo>
                    <a:pt x="4298" y="439"/>
                  </a:lnTo>
                  <a:lnTo>
                    <a:pt x="2939" y="263"/>
                  </a:lnTo>
                  <a:lnTo>
                    <a:pt x="921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37;p42"/>
            <p:cNvSpPr/>
            <p:nvPr/>
          </p:nvSpPr>
          <p:spPr>
            <a:xfrm>
              <a:off x="3080541" y="2718306"/>
              <a:ext cx="236043" cy="272684"/>
            </a:xfrm>
            <a:custGeom>
              <a:avLst/>
              <a:gdLst/>
              <a:ahLst/>
              <a:cxnLst/>
              <a:rect l="l" t="t" r="r" b="b"/>
              <a:pathLst>
                <a:path w="9605" h="11096" extrusionOk="0">
                  <a:moveTo>
                    <a:pt x="9385" y="0"/>
                  </a:moveTo>
                  <a:lnTo>
                    <a:pt x="9034" y="132"/>
                  </a:lnTo>
                  <a:lnTo>
                    <a:pt x="8201" y="526"/>
                  </a:lnTo>
                  <a:lnTo>
                    <a:pt x="7674" y="833"/>
                  </a:lnTo>
                  <a:lnTo>
                    <a:pt x="7017" y="1228"/>
                  </a:lnTo>
                  <a:lnTo>
                    <a:pt x="6359" y="1667"/>
                  </a:lnTo>
                  <a:lnTo>
                    <a:pt x="5613" y="2237"/>
                  </a:lnTo>
                  <a:lnTo>
                    <a:pt x="4868" y="2851"/>
                  </a:lnTo>
                  <a:lnTo>
                    <a:pt x="4122" y="3596"/>
                  </a:lnTo>
                  <a:lnTo>
                    <a:pt x="3377" y="4473"/>
                  </a:lnTo>
                  <a:lnTo>
                    <a:pt x="2587" y="5438"/>
                  </a:lnTo>
                  <a:lnTo>
                    <a:pt x="2237" y="6008"/>
                  </a:lnTo>
                  <a:lnTo>
                    <a:pt x="1842" y="6578"/>
                  </a:lnTo>
                  <a:lnTo>
                    <a:pt x="1491" y="7192"/>
                  </a:lnTo>
                  <a:lnTo>
                    <a:pt x="1140" y="7850"/>
                  </a:lnTo>
                  <a:lnTo>
                    <a:pt x="833" y="8552"/>
                  </a:lnTo>
                  <a:lnTo>
                    <a:pt x="526" y="9297"/>
                  </a:lnTo>
                  <a:lnTo>
                    <a:pt x="263" y="10043"/>
                  </a:lnTo>
                  <a:lnTo>
                    <a:pt x="0" y="10832"/>
                  </a:lnTo>
                  <a:lnTo>
                    <a:pt x="0" y="10920"/>
                  </a:lnTo>
                  <a:lnTo>
                    <a:pt x="0" y="11007"/>
                  </a:lnTo>
                  <a:lnTo>
                    <a:pt x="44" y="11051"/>
                  </a:lnTo>
                  <a:lnTo>
                    <a:pt x="132" y="11095"/>
                  </a:lnTo>
                  <a:lnTo>
                    <a:pt x="176" y="11095"/>
                  </a:lnTo>
                  <a:lnTo>
                    <a:pt x="307" y="11051"/>
                  </a:lnTo>
                  <a:lnTo>
                    <a:pt x="351" y="10964"/>
                  </a:lnTo>
                  <a:lnTo>
                    <a:pt x="614" y="10218"/>
                  </a:lnTo>
                  <a:lnTo>
                    <a:pt x="833" y="9473"/>
                  </a:lnTo>
                  <a:lnTo>
                    <a:pt x="1140" y="8771"/>
                  </a:lnTo>
                  <a:lnTo>
                    <a:pt x="1447" y="8157"/>
                  </a:lnTo>
                  <a:lnTo>
                    <a:pt x="1754" y="7499"/>
                  </a:lnTo>
                  <a:lnTo>
                    <a:pt x="2061" y="6929"/>
                  </a:lnTo>
                  <a:lnTo>
                    <a:pt x="2763" y="5833"/>
                  </a:lnTo>
                  <a:lnTo>
                    <a:pt x="3508" y="4868"/>
                  </a:lnTo>
                  <a:lnTo>
                    <a:pt x="4298" y="3991"/>
                  </a:lnTo>
                  <a:lnTo>
                    <a:pt x="5043" y="3245"/>
                  </a:lnTo>
                  <a:lnTo>
                    <a:pt x="5789" y="2588"/>
                  </a:lnTo>
                  <a:lnTo>
                    <a:pt x="6534" y="2017"/>
                  </a:lnTo>
                  <a:lnTo>
                    <a:pt x="7192" y="1535"/>
                  </a:lnTo>
                  <a:lnTo>
                    <a:pt x="7806" y="1184"/>
                  </a:lnTo>
                  <a:lnTo>
                    <a:pt x="8376" y="877"/>
                  </a:lnTo>
                  <a:lnTo>
                    <a:pt x="9166" y="483"/>
                  </a:lnTo>
                  <a:lnTo>
                    <a:pt x="9472" y="351"/>
                  </a:lnTo>
                  <a:lnTo>
                    <a:pt x="9560" y="307"/>
                  </a:lnTo>
                  <a:lnTo>
                    <a:pt x="9604" y="263"/>
                  </a:lnTo>
                  <a:lnTo>
                    <a:pt x="9604" y="219"/>
                  </a:lnTo>
                  <a:lnTo>
                    <a:pt x="9604" y="132"/>
                  </a:lnTo>
                  <a:lnTo>
                    <a:pt x="9560" y="88"/>
                  </a:lnTo>
                  <a:lnTo>
                    <a:pt x="9516" y="44"/>
                  </a:lnTo>
                  <a:lnTo>
                    <a:pt x="9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38;p42"/>
            <p:cNvSpPr/>
            <p:nvPr/>
          </p:nvSpPr>
          <p:spPr>
            <a:xfrm>
              <a:off x="3148417" y="3008196"/>
              <a:ext cx="281310" cy="49617"/>
            </a:xfrm>
            <a:custGeom>
              <a:avLst/>
              <a:gdLst/>
              <a:ahLst/>
              <a:cxnLst/>
              <a:rect l="l" t="t" r="r" b="b"/>
              <a:pathLst>
                <a:path w="11447" h="2019" extrusionOk="0">
                  <a:moveTo>
                    <a:pt x="7193" y="1"/>
                  </a:moveTo>
                  <a:lnTo>
                    <a:pt x="6228" y="88"/>
                  </a:lnTo>
                  <a:lnTo>
                    <a:pt x="5307" y="176"/>
                  </a:lnTo>
                  <a:lnTo>
                    <a:pt x="4430" y="352"/>
                  </a:lnTo>
                  <a:lnTo>
                    <a:pt x="3597" y="527"/>
                  </a:lnTo>
                  <a:lnTo>
                    <a:pt x="2851" y="702"/>
                  </a:lnTo>
                  <a:lnTo>
                    <a:pt x="2194" y="922"/>
                  </a:lnTo>
                  <a:lnTo>
                    <a:pt x="1097" y="1273"/>
                  </a:lnTo>
                  <a:lnTo>
                    <a:pt x="352" y="1579"/>
                  </a:lnTo>
                  <a:lnTo>
                    <a:pt x="89" y="1667"/>
                  </a:lnTo>
                  <a:lnTo>
                    <a:pt x="45" y="1711"/>
                  </a:lnTo>
                  <a:lnTo>
                    <a:pt x="1" y="1799"/>
                  </a:lnTo>
                  <a:lnTo>
                    <a:pt x="1" y="1843"/>
                  </a:lnTo>
                  <a:lnTo>
                    <a:pt x="1" y="1930"/>
                  </a:lnTo>
                  <a:lnTo>
                    <a:pt x="89" y="2018"/>
                  </a:lnTo>
                  <a:lnTo>
                    <a:pt x="264" y="2018"/>
                  </a:lnTo>
                  <a:lnTo>
                    <a:pt x="527" y="1886"/>
                  </a:lnTo>
                  <a:lnTo>
                    <a:pt x="1229" y="1623"/>
                  </a:lnTo>
                  <a:lnTo>
                    <a:pt x="2281" y="1273"/>
                  </a:lnTo>
                  <a:lnTo>
                    <a:pt x="2983" y="1053"/>
                  </a:lnTo>
                  <a:lnTo>
                    <a:pt x="3685" y="878"/>
                  </a:lnTo>
                  <a:lnTo>
                    <a:pt x="4518" y="702"/>
                  </a:lnTo>
                  <a:lnTo>
                    <a:pt x="5351" y="571"/>
                  </a:lnTo>
                  <a:lnTo>
                    <a:pt x="6272" y="439"/>
                  </a:lnTo>
                  <a:lnTo>
                    <a:pt x="7193" y="395"/>
                  </a:lnTo>
                  <a:lnTo>
                    <a:pt x="8158" y="352"/>
                  </a:lnTo>
                  <a:lnTo>
                    <a:pt x="9166" y="439"/>
                  </a:lnTo>
                  <a:lnTo>
                    <a:pt x="10175" y="527"/>
                  </a:lnTo>
                  <a:lnTo>
                    <a:pt x="11184" y="746"/>
                  </a:lnTo>
                  <a:lnTo>
                    <a:pt x="11359" y="746"/>
                  </a:lnTo>
                  <a:lnTo>
                    <a:pt x="11403" y="702"/>
                  </a:lnTo>
                  <a:lnTo>
                    <a:pt x="11447" y="615"/>
                  </a:lnTo>
                  <a:lnTo>
                    <a:pt x="11447" y="527"/>
                  </a:lnTo>
                  <a:lnTo>
                    <a:pt x="11403" y="483"/>
                  </a:lnTo>
                  <a:lnTo>
                    <a:pt x="11359" y="439"/>
                  </a:lnTo>
                  <a:lnTo>
                    <a:pt x="11271" y="395"/>
                  </a:lnTo>
                  <a:lnTo>
                    <a:pt x="10263" y="176"/>
                  </a:lnTo>
                  <a:lnTo>
                    <a:pt x="9210" y="45"/>
                  </a:lnTo>
                  <a:lnTo>
                    <a:pt x="8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39;p42"/>
            <p:cNvSpPr/>
            <p:nvPr/>
          </p:nvSpPr>
          <p:spPr>
            <a:xfrm>
              <a:off x="3647414" y="3391865"/>
              <a:ext cx="189694" cy="211247"/>
            </a:xfrm>
            <a:custGeom>
              <a:avLst/>
              <a:gdLst/>
              <a:ahLst/>
              <a:cxnLst/>
              <a:rect l="l" t="t" r="r" b="b"/>
              <a:pathLst>
                <a:path w="7719" h="8596" extrusionOk="0">
                  <a:moveTo>
                    <a:pt x="88" y="1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1"/>
                  </a:lnTo>
                  <a:lnTo>
                    <a:pt x="351" y="483"/>
                  </a:lnTo>
                  <a:lnTo>
                    <a:pt x="1096" y="878"/>
                  </a:lnTo>
                  <a:lnTo>
                    <a:pt x="2105" y="1535"/>
                  </a:lnTo>
                  <a:lnTo>
                    <a:pt x="2675" y="1930"/>
                  </a:lnTo>
                  <a:lnTo>
                    <a:pt x="3289" y="2413"/>
                  </a:lnTo>
                  <a:lnTo>
                    <a:pt x="3903" y="2983"/>
                  </a:lnTo>
                  <a:lnTo>
                    <a:pt x="4517" y="3553"/>
                  </a:lnTo>
                  <a:lnTo>
                    <a:pt x="5131" y="4254"/>
                  </a:lnTo>
                  <a:lnTo>
                    <a:pt x="5701" y="4956"/>
                  </a:lnTo>
                  <a:lnTo>
                    <a:pt x="6227" y="5745"/>
                  </a:lnTo>
                  <a:lnTo>
                    <a:pt x="6710" y="6579"/>
                  </a:lnTo>
                  <a:lnTo>
                    <a:pt x="6885" y="7017"/>
                  </a:lnTo>
                  <a:lnTo>
                    <a:pt x="7104" y="7500"/>
                  </a:lnTo>
                  <a:lnTo>
                    <a:pt x="7236" y="7982"/>
                  </a:lnTo>
                  <a:lnTo>
                    <a:pt x="7368" y="8464"/>
                  </a:lnTo>
                  <a:lnTo>
                    <a:pt x="7455" y="8552"/>
                  </a:lnTo>
                  <a:lnTo>
                    <a:pt x="7543" y="8596"/>
                  </a:lnTo>
                  <a:lnTo>
                    <a:pt x="7587" y="8596"/>
                  </a:lnTo>
                  <a:lnTo>
                    <a:pt x="7674" y="8552"/>
                  </a:lnTo>
                  <a:lnTo>
                    <a:pt x="7718" y="8508"/>
                  </a:lnTo>
                  <a:lnTo>
                    <a:pt x="7718" y="8420"/>
                  </a:lnTo>
                  <a:lnTo>
                    <a:pt x="7718" y="8377"/>
                  </a:lnTo>
                  <a:lnTo>
                    <a:pt x="7587" y="7850"/>
                  </a:lnTo>
                  <a:lnTo>
                    <a:pt x="7455" y="7368"/>
                  </a:lnTo>
                  <a:lnTo>
                    <a:pt x="7236" y="6886"/>
                  </a:lnTo>
                  <a:lnTo>
                    <a:pt x="7061" y="6447"/>
                  </a:lnTo>
                  <a:lnTo>
                    <a:pt x="6578" y="5570"/>
                  </a:lnTo>
                  <a:lnTo>
                    <a:pt x="6008" y="4781"/>
                  </a:lnTo>
                  <a:lnTo>
                    <a:pt x="5438" y="4035"/>
                  </a:lnTo>
                  <a:lnTo>
                    <a:pt x="4824" y="3333"/>
                  </a:lnTo>
                  <a:lnTo>
                    <a:pt x="4166" y="2720"/>
                  </a:lnTo>
                  <a:lnTo>
                    <a:pt x="3508" y="2149"/>
                  </a:lnTo>
                  <a:lnTo>
                    <a:pt x="2894" y="1667"/>
                  </a:lnTo>
                  <a:lnTo>
                    <a:pt x="2280" y="1229"/>
                  </a:lnTo>
                  <a:lnTo>
                    <a:pt x="1272" y="571"/>
                  </a:lnTo>
                  <a:lnTo>
                    <a:pt x="526" y="132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40;p42"/>
            <p:cNvSpPr/>
            <p:nvPr/>
          </p:nvSpPr>
          <p:spPr>
            <a:xfrm>
              <a:off x="669700" y="3777697"/>
              <a:ext cx="452672" cy="315789"/>
            </a:xfrm>
            <a:custGeom>
              <a:avLst/>
              <a:gdLst/>
              <a:ahLst/>
              <a:cxnLst/>
              <a:rect l="l" t="t" r="r" b="b"/>
              <a:pathLst>
                <a:path w="18420" h="12850" extrusionOk="0">
                  <a:moveTo>
                    <a:pt x="878" y="0"/>
                  </a:moveTo>
                  <a:lnTo>
                    <a:pt x="702" y="44"/>
                  </a:lnTo>
                  <a:lnTo>
                    <a:pt x="527" y="132"/>
                  </a:lnTo>
                  <a:lnTo>
                    <a:pt x="395" y="263"/>
                  </a:lnTo>
                  <a:lnTo>
                    <a:pt x="308" y="395"/>
                  </a:lnTo>
                  <a:lnTo>
                    <a:pt x="132" y="746"/>
                  </a:lnTo>
                  <a:lnTo>
                    <a:pt x="44" y="1184"/>
                  </a:lnTo>
                  <a:lnTo>
                    <a:pt x="1" y="1667"/>
                  </a:lnTo>
                  <a:lnTo>
                    <a:pt x="44" y="2193"/>
                  </a:lnTo>
                  <a:lnTo>
                    <a:pt x="132" y="2719"/>
                  </a:lnTo>
                  <a:lnTo>
                    <a:pt x="351" y="3947"/>
                  </a:lnTo>
                  <a:lnTo>
                    <a:pt x="1009" y="6490"/>
                  </a:lnTo>
                  <a:lnTo>
                    <a:pt x="1272" y="7718"/>
                  </a:lnTo>
                  <a:lnTo>
                    <a:pt x="1360" y="8245"/>
                  </a:lnTo>
                  <a:lnTo>
                    <a:pt x="1404" y="8771"/>
                  </a:lnTo>
                  <a:lnTo>
                    <a:pt x="1448" y="9692"/>
                  </a:lnTo>
                  <a:lnTo>
                    <a:pt x="1623" y="10525"/>
                  </a:lnTo>
                  <a:lnTo>
                    <a:pt x="1799" y="11270"/>
                  </a:lnTo>
                  <a:lnTo>
                    <a:pt x="1930" y="11577"/>
                  </a:lnTo>
                  <a:lnTo>
                    <a:pt x="2106" y="11884"/>
                  </a:lnTo>
                  <a:lnTo>
                    <a:pt x="2237" y="12148"/>
                  </a:lnTo>
                  <a:lnTo>
                    <a:pt x="2413" y="12367"/>
                  </a:lnTo>
                  <a:lnTo>
                    <a:pt x="2588" y="12542"/>
                  </a:lnTo>
                  <a:lnTo>
                    <a:pt x="2807" y="12674"/>
                  </a:lnTo>
                  <a:lnTo>
                    <a:pt x="3027" y="12805"/>
                  </a:lnTo>
                  <a:lnTo>
                    <a:pt x="3246" y="12849"/>
                  </a:lnTo>
                  <a:lnTo>
                    <a:pt x="3465" y="12849"/>
                  </a:lnTo>
                  <a:lnTo>
                    <a:pt x="3684" y="12805"/>
                  </a:lnTo>
                  <a:lnTo>
                    <a:pt x="4123" y="12718"/>
                  </a:lnTo>
                  <a:lnTo>
                    <a:pt x="4430" y="12542"/>
                  </a:lnTo>
                  <a:lnTo>
                    <a:pt x="4693" y="12367"/>
                  </a:lnTo>
                  <a:lnTo>
                    <a:pt x="4912" y="12148"/>
                  </a:lnTo>
                  <a:lnTo>
                    <a:pt x="5351" y="11665"/>
                  </a:lnTo>
                  <a:lnTo>
                    <a:pt x="5614" y="11358"/>
                  </a:lnTo>
                  <a:lnTo>
                    <a:pt x="6009" y="11051"/>
                  </a:lnTo>
                  <a:lnTo>
                    <a:pt x="6316" y="10876"/>
                  </a:lnTo>
                  <a:lnTo>
                    <a:pt x="6886" y="10657"/>
                  </a:lnTo>
                  <a:lnTo>
                    <a:pt x="7587" y="10481"/>
                  </a:lnTo>
                  <a:lnTo>
                    <a:pt x="8421" y="10262"/>
                  </a:lnTo>
                  <a:lnTo>
                    <a:pt x="10438" y="9823"/>
                  </a:lnTo>
                  <a:lnTo>
                    <a:pt x="12630" y="9385"/>
                  </a:lnTo>
                  <a:lnTo>
                    <a:pt x="16621" y="8683"/>
                  </a:lnTo>
                  <a:lnTo>
                    <a:pt x="18419" y="8420"/>
                  </a:lnTo>
                  <a:lnTo>
                    <a:pt x="17235" y="2544"/>
                  </a:lnTo>
                  <a:lnTo>
                    <a:pt x="15788" y="3114"/>
                  </a:lnTo>
                  <a:lnTo>
                    <a:pt x="12455" y="4298"/>
                  </a:lnTo>
                  <a:lnTo>
                    <a:pt x="10569" y="4956"/>
                  </a:lnTo>
                  <a:lnTo>
                    <a:pt x="8815" y="5482"/>
                  </a:lnTo>
                  <a:lnTo>
                    <a:pt x="7456" y="5877"/>
                  </a:lnTo>
                  <a:lnTo>
                    <a:pt x="6929" y="5964"/>
                  </a:lnTo>
                  <a:lnTo>
                    <a:pt x="6579" y="6008"/>
                  </a:lnTo>
                  <a:lnTo>
                    <a:pt x="6316" y="5964"/>
                  </a:lnTo>
                  <a:lnTo>
                    <a:pt x="6009" y="5833"/>
                  </a:lnTo>
                  <a:lnTo>
                    <a:pt x="5702" y="5657"/>
                  </a:lnTo>
                  <a:lnTo>
                    <a:pt x="5395" y="5438"/>
                  </a:lnTo>
                  <a:lnTo>
                    <a:pt x="4781" y="4868"/>
                  </a:lnTo>
                  <a:lnTo>
                    <a:pt x="4211" y="4210"/>
                  </a:lnTo>
                  <a:lnTo>
                    <a:pt x="3684" y="3552"/>
                  </a:lnTo>
                  <a:lnTo>
                    <a:pt x="3246" y="3026"/>
                  </a:lnTo>
                  <a:lnTo>
                    <a:pt x="2895" y="2456"/>
                  </a:lnTo>
                  <a:lnTo>
                    <a:pt x="2632" y="1974"/>
                  </a:lnTo>
                  <a:lnTo>
                    <a:pt x="2369" y="1535"/>
                  </a:lnTo>
                  <a:lnTo>
                    <a:pt x="2018" y="1009"/>
                  </a:lnTo>
                  <a:lnTo>
                    <a:pt x="1667" y="526"/>
                  </a:lnTo>
                  <a:lnTo>
                    <a:pt x="1448" y="351"/>
                  </a:lnTo>
                  <a:lnTo>
                    <a:pt x="1272" y="176"/>
                  </a:lnTo>
                  <a:lnTo>
                    <a:pt x="1097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41;p42"/>
            <p:cNvSpPr/>
            <p:nvPr/>
          </p:nvSpPr>
          <p:spPr>
            <a:xfrm>
              <a:off x="970376" y="3840192"/>
              <a:ext cx="151996" cy="158460"/>
            </a:xfrm>
            <a:custGeom>
              <a:avLst/>
              <a:gdLst/>
              <a:ahLst/>
              <a:cxnLst/>
              <a:rect l="l" t="t" r="r" b="b"/>
              <a:pathLst>
                <a:path w="6185" h="6448" extrusionOk="0">
                  <a:moveTo>
                    <a:pt x="5000" y="1"/>
                  </a:moveTo>
                  <a:lnTo>
                    <a:pt x="3465" y="571"/>
                  </a:lnTo>
                  <a:lnTo>
                    <a:pt x="1" y="1843"/>
                  </a:lnTo>
                  <a:lnTo>
                    <a:pt x="702" y="2851"/>
                  </a:lnTo>
                  <a:lnTo>
                    <a:pt x="1053" y="3421"/>
                  </a:lnTo>
                  <a:lnTo>
                    <a:pt x="1360" y="3991"/>
                  </a:lnTo>
                  <a:lnTo>
                    <a:pt x="1930" y="5263"/>
                  </a:lnTo>
                  <a:lnTo>
                    <a:pt x="2544" y="6447"/>
                  </a:lnTo>
                  <a:lnTo>
                    <a:pt x="6184" y="5877"/>
                  </a:lnTo>
                  <a:lnTo>
                    <a:pt x="5000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442;p42"/>
            <p:cNvSpPr/>
            <p:nvPr/>
          </p:nvSpPr>
          <p:spPr>
            <a:xfrm>
              <a:off x="1054448" y="3473775"/>
              <a:ext cx="1670461" cy="555026"/>
            </a:xfrm>
            <a:custGeom>
              <a:avLst/>
              <a:gdLst/>
              <a:ahLst/>
              <a:cxnLst/>
              <a:rect l="l" t="t" r="r" b="b"/>
              <a:pathLst>
                <a:path w="67974" h="22585" extrusionOk="0">
                  <a:moveTo>
                    <a:pt x="57449" y="0"/>
                  </a:moveTo>
                  <a:lnTo>
                    <a:pt x="55958" y="132"/>
                  </a:lnTo>
                  <a:lnTo>
                    <a:pt x="54335" y="307"/>
                  </a:lnTo>
                  <a:lnTo>
                    <a:pt x="50739" y="746"/>
                  </a:lnTo>
                  <a:lnTo>
                    <a:pt x="46880" y="1316"/>
                  </a:lnTo>
                  <a:lnTo>
                    <a:pt x="42889" y="1974"/>
                  </a:lnTo>
                  <a:lnTo>
                    <a:pt x="38986" y="2719"/>
                  </a:lnTo>
                  <a:lnTo>
                    <a:pt x="35259" y="3465"/>
                  </a:lnTo>
                  <a:lnTo>
                    <a:pt x="31926" y="4210"/>
                  </a:lnTo>
                  <a:lnTo>
                    <a:pt x="29163" y="4912"/>
                  </a:lnTo>
                  <a:lnTo>
                    <a:pt x="26049" y="5877"/>
                  </a:lnTo>
                  <a:lnTo>
                    <a:pt x="21839" y="7192"/>
                  </a:lnTo>
                  <a:lnTo>
                    <a:pt x="17059" y="8727"/>
                  </a:lnTo>
                  <a:lnTo>
                    <a:pt x="12148" y="10350"/>
                  </a:lnTo>
                  <a:lnTo>
                    <a:pt x="3684" y="13157"/>
                  </a:lnTo>
                  <a:lnTo>
                    <a:pt x="44" y="14384"/>
                  </a:lnTo>
                  <a:lnTo>
                    <a:pt x="0" y="15568"/>
                  </a:lnTo>
                  <a:lnTo>
                    <a:pt x="0" y="16884"/>
                  </a:lnTo>
                  <a:lnTo>
                    <a:pt x="0" y="18638"/>
                  </a:lnTo>
                  <a:lnTo>
                    <a:pt x="44" y="19559"/>
                  </a:lnTo>
                  <a:lnTo>
                    <a:pt x="176" y="20348"/>
                  </a:lnTo>
                  <a:lnTo>
                    <a:pt x="351" y="21050"/>
                  </a:lnTo>
                  <a:lnTo>
                    <a:pt x="527" y="21576"/>
                  </a:lnTo>
                  <a:lnTo>
                    <a:pt x="702" y="22015"/>
                  </a:lnTo>
                  <a:lnTo>
                    <a:pt x="877" y="22322"/>
                  </a:lnTo>
                  <a:lnTo>
                    <a:pt x="1053" y="22585"/>
                  </a:lnTo>
                  <a:lnTo>
                    <a:pt x="67973" y="14560"/>
                  </a:lnTo>
                  <a:lnTo>
                    <a:pt x="57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443;p42"/>
            <p:cNvSpPr/>
            <p:nvPr/>
          </p:nvSpPr>
          <p:spPr>
            <a:xfrm>
              <a:off x="1593306" y="3473775"/>
              <a:ext cx="1131605" cy="406323"/>
            </a:xfrm>
            <a:custGeom>
              <a:avLst/>
              <a:gdLst/>
              <a:ahLst/>
              <a:cxnLst/>
              <a:rect l="l" t="t" r="r" b="b"/>
              <a:pathLst>
                <a:path w="46047" h="16534" extrusionOk="0">
                  <a:moveTo>
                    <a:pt x="35522" y="0"/>
                  </a:moveTo>
                  <a:lnTo>
                    <a:pt x="34031" y="132"/>
                  </a:lnTo>
                  <a:lnTo>
                    <a:pt x="32408" y="307"/>
                  </a:lnTo>
                  <a:lnTo>
                    <a:pt x="28812" y="746"/>
                  </a:lnTo>
                  <a:lnTo>
                    <a:pt x="24953" y="1316"/>
                  </a:lnTo>
                  <a:lnTo>
                    <a:pt x="20962" y="1974"/>
                  </a:lnTo>
                  <a:lnTo>
                    <a:pt x="17059" y="2719"/>
                  </a:lnTo>
                  <a:lnTo>
                    <a:pt x="13332" y="3465"/>
                  </a:lnTo>
                  <a:lnTo>
                    <a:pt x="9999" y="4210"/>
                  </a:lnTo>
                  <a:lnTo>
                    <a:pt x="7236" y="4912"/>
                  </a:lnTo>
                  <a:lnTo>
                    <a:pt x="5131" y="5526"/>
                  </a:lnTo>
                  <a:lnTo>
                    <a:pt x="2412" y="6403"/>
                  </a:lnTo>
                  <a:lnTo>
                    <a:pt x="1930" y="6578"/>
                  </a:lnTo>
                  <a:lnTo>
                    <a:pt x="1535" y="6798"/>
                  </a:lnTo>
                  <a:lnTo>
                    <a:pt x="1184" y="7061"/>
                  </a:lnTo>
                  <a:lnTo>
                    <a:pt x="877" y="7280"/>
                  </a:lnTo>
                  <a:lnTo>
                    <a:pt x="614" y="7499"/>
                  </a:lnTo>
                  <a:lnTo>
                    <a:pt x="395" y="7719"/>
                  </a:lnTo>
                  <a:lnTo>
                    <a:pt x="219" y="7982"/>
                  </a:lnTo>
                  <a:lnTo>
                    <a:pt x="132" y="8201"/>
                  </a:lnTo>
                  <a:lnTo>
                    <a:pt x="44" y="8420"/>
                  </a:lnTo>
                  <a:lnTo>
                    <a:pt x="0" y="8683"/>
                  </a:lnTo>
                  <a:lnTo>
                    <a:pt x="44" y="8903"/>
                  </a:lnTo>
                  <a:lnTo>
                    <a:pt x="88" y="9122"/>
                  </a:lnTo>
                  <a:lnTo>
                    <a:pt x="176" y="9385"/>
                  </a:lnTo>
                  <a:lnTo>
                    <a:pt x="307" y="9604"/>
                  </a:lnTo>
                  <a:lnTo>
                    <a:pt x="483" y="9824"/>
                  </a:lnTo>
                  <a:lnTo>
                    <a:pt x="702" y="10043"/>
                  </a:lnTo>
                  <a:lnTo>
                    <a:pt x="1228" y="10438"/>
                  </a:lnTo>
                  <a:lnTo>
                    <a:pt x="1886" y="10832"/>
                  </a:lnTo>
                  <a:lnTo>
                    <a:pt x="2631" y="11183"/>
                  </a:lnTo>
                  <a:lnTo>
                    <a:pt x="3508" y="11490"/>
                  </a:lnTo>
                  <a:lnTo>
                    <a:pt x="4517" y="11753"/>
                  </a:lnTo>
                  <a:lnTo>
                    <a:pt x="5570" y="11972"/>
                  </a:lnTo>
                  <a:lnTo>
                    <a:pt x="6710" y="12104"/>
                  </a:lnTo>
                  <a:lnTo>
                    <a:pt x="7938" y="12192"/>
                  </a:lnTo>
                  <a:lnTo>
                    <a:pt x="10525" y="12279"/>
                  </a:lnTo>
                  <a:lnTo>
                    <a:pt x="13332" y="12367"/>
                  </a:lnTo>
                  <a:lnTo>
                    <a:pt x="16270" y="12543"/>
                  </a:lnTo>
                  <a:lnTo>
                    <a:pt x="17761" y="12674"/>
                  </a:lnTo>
                  <a:lnTo>
                    <a:pt x="19252" y="12806"/>
                  </a:lnTo>
                  <a:lnTo>
                    <a:pt x="20699" y="13025"/>
                  </a:lnTo>
                  <a:lnTo>
                    <a:pt x="22146" y="13288"/>
                  </a:lnTo>
                  <a:lnTo>
                    <a:pt x="23550" y="13639"/>
                  </a:lnTo>
                  <a:lnTo>
                    <a:pt x="24865" y="14034"/>
                  </a:lnTo>
                  <a:lnTo>
                    <a:pt x="25523" y="14253"/>
                  </a:lnTo>
                  <a:lnTo>
                    <a:pt x="26181" y="14516"/>
                  </a:lnTo>
                  <a:lnTo>
                    <a:pt x="26795" y="14779"/>
                  </a:lnTo>
                  <a:lnTo>
                    <a:pt x="27365" y="15086"/>
                  </a:lnTo>
                  <a:lnTo>
                    <a:pt x="27935" y="15437"/>
                  </a:lnTo>
                  <a:lnTo>
                    <a:pt x="28461" y="15788"/>
                  </a:lnTo>
                  <a:lnTo>
                    <a:pt x="28987" y="16139"/>
                  </a:lnTo>
                  <a:lnTo>
                    <a:pt x="29514" y="16533"/>
                  </a:lnTo>
                  <a:lnTo>
                    <a:pt x="46046" y="14560"/>
                  </a:lnTo>
                  <a:lnTo>
                    <a:pt x="35522" y="0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444;p42"/>
            <p:cNvSpPr/>
            <p:nvPr/>
          </p:nvSpPr>
          <p:spPr>
            <a:xfrm>
              <a:off x="1066293" y="3670991"/>
              <a:ext cx="1399964" cy="264058"/>
            </a:xfrm>
            <a:custGeom>
              <a:avLst/>
              <a:gdLst/>
              <a:ahLst/>
              <a:cxnLst/>
              <a:rect l="l" t="t" r="r" b="b"/>
              <a:pathLst>
                <a:path w="56967" h="10745" extrusionOk="0">
                  <a:moveTo>
                    <a:pt x="56265" y="1"/>
                  </a:moveTo>
                  <a:lnTo>
                    <a:pt x="55519" y="45"/>
                  </a:lnTo>
                  <a:lnTo>
                    <a:pt x="54555" y="176"/>
                  </a:lnTo>
                  <a:lnTo>
                    <a:pt x="53371" y="395"/>
                  </a:lnTo>
                  <a:lnTo>
                    <a:pt x="50652" y="1009"/>
                  </a:lnTo>
                  <a:lnTo>
                    <a:pt x="47450" y="1799"/>
                  </a:lnTo>
                  <a:lnTo>
                    <a:pt x="44117" y="2632"/>
                  </a:lnTo>
                  <a:lnTo>
                    <a:pt x="42451" y="2983"/>
                  </a:lnTo>
                  <a:lnTo>
                    <a:pt x="40916" y="3334"/>
                  </a:lnTo>
                  <a:lnTo>
                    <a:pt x="39513" y="3597"/>
                  </a:lnTo>
                  <a:lnTo>
                    <a:pt x="38285" y="3772"/>
                  </a:lnTo>
                  <a:lnTo>
                    <a:pt x="37320" y="3860"/>
                  </a:lnTo>
                  <a:lnTo>
                    <a:pt x="36925" y="3860"/>
                  </a:lnTo>
                  <a:lnTo>
                    <a:pt x="36618" y="3772"/>
                  </a:lnTo>
                  <a:lnTo>
                    <a:pt x="36268" y="3728"/>
                  </a:lnTo>
                  <a:lnTo>
                    <a:pt x="35917" y="3684"/>
                  </a:lnTo>
                  <a:lnTo>
                    <a:pt x="35127" y="3684"/>
                  </a:lnTo>
                  <a:lnTo>
                    <a:pt x="34338" y="3728"/>
                  </a:lnTo>
                  <a:lnTo>
                    <a:pt x="33505" y="3860"/>
                  </a:lnTo>
                  <a:lnTo>
                    <a:pt x="32584" y="4079"/>
                  </a:lnTo>
                  <a:lnTo>
                    <a:pt x="31707" y="4298"/>
                  </a:lnTo>
                  <a:lnTo>
                    <a:pt x="29865" y="4825"/>
                  </a:lnTo>
                  <a:lnTo>
                    <a:pt x="27716" y="5438"/>
                  </a:lnTo>
                  <a:lnTo>
                    <a:pt x="26708" y="5658"/>
                  </a:lnTo>
                  <a:lnTo>
                    <a:pt x="25787" y="5833"/>
                  </a:lnTo>
                  <a:lnTo>
                    <a:pt x="23813" y="6140"/>
                  </a:lnTo>
                  <a:lnTo>
                    <a:pt x="20480" y="6666"/>
                  </a:lnTo>
                  <a:lnTo>
                    <a:pt x="11885" y="8201"/>
                  </a:lnTo>
                  <a:lnTo>
                    <a:pt x="132" y="10350"/>
                  </a:lnTo>
                  <a:lnTo>
                    <a:pt x="45" y="10394"/>
                  </a:lnTo>
                  <a:lnTo>
                    <a:pt x="1" y="10438"/>
                  </a:lnTo>
                  <a:lnTo>
                    <a:pt x="1" y="10525"/>
                  </a:lnTo>
                  <a:lnTo>
                    <a:pt x="1" y="10569"/>
                  </a:lnTo>
                  <a:lnTo>
                    <a:pt x="45" y="10701"/>
                  </a:lnTo>
                  <a:lnTo>
                    <a:pt x="176" y="10745"/>
                  </a:lnTo>
                  <a:lnTo>
                    <a:pt x="220" y="10745"/>
                  </a:lnTo>
                  <a:lnTo>
                    <a:pt x="11929" y="8596"/>
                  </a:lnTo>
                  <a:lnTo>
                    <a:pt x="20524" y="7061"/>
                  </a:lnTo>
                  <a:lnTo>
                    <a:pt x="23857" y="6491"/>
                  </a:lnTo>
                  <a:lnTo>
                    <a:pt x="25831" y="6184"/>
                  </a:lnTo>
                  <a:lnTo>
                    <a:pt x="26795" y="6009"/>
                  </a:lnTo>
                  <a:lnTo>
                    <a:pt x="27804" y="5789"/>
                  </a:lnTo>
                  <a:lnTo>
                    <a:pt x="29953" y="5175"/>
                  </a:lnTo>
                  <a:lnTo>
                    <a:pt x="31751" y="4649"/>
                  </a:lnTo>
                  <a:lnTo>
                    <a:pt x="32672" y="4430"/>
                  </a:lnTo>
                  <a:lnTo>
                    <a:pt x="33505" y="4254"/>
                  </a:lnTo>
                  <a:lnTo>
                    <a:pt x="34338" y="4123"/>
                  </a:lnTo>
                  <a:lnTo>
                    <a:pt x="35127" y="4035"/>
                  </a:lnTo>
                  <a:lnTo>
                    <a:pt x="35873" y="4035"/>
                  </a:lnTo>
                  <a:lnTo>
                    <a:pt x="36180" y="4079"/>
                  </a:lnTo>
                  <a:lnTo>
                    <a:pt x="36531" y="4167"/>
                  </a:lnTo>
                  <a:lnTo>
                    <a:pt x="36838" y="4211"/>
                  </a:lnTo>
                  <a:lnTo>
                    <a:pt x="37715" y="4211"/>
                  </a:lnTo>
                  <a:lnTo>
                    <a:pt x="38197" y="4167"/>
                  </a:lnTo>
                  <a:lnTo>
                    <a:pt x="39425" y="3991"/>
                  </a:lnTo>
                  <a:lnTo>
                    <a:pt x="40828" y="3728"/>
                  </a:lnTo>
                  <a:lnTo>
                    <a:pt x="42407" y="3377"/>
                  </a:lnTo>
                  <a:lnTo>
                    <a:pt x="44074" y="3027"/>
                  </a:lnTo>
                  <a:lnTo>
                    <a:pt x="47538" y="2149"/>
                  </a:lnTo>
                  <a:lnTo>
                    <a:pt x="50520" y="1448"/>
                  </a:lnTo>
                  <a:lnTo>
                    <a:pt x="53283" y="790"/>
                  </a:lnTo>
                  <a:lnTo>
                    <a:pt x="54423" y="571"/>
                  </a:lnTo>
                  <a:lnTo>
                    <a:pt x="55432" y="439"/>
                  </a:lnTo>
                  <a:lnTo>
                    <a:pt x="56221" y="351"/>
                  </a:lnTo>
                  <a:lnTo>
                    <a:pt x="56484" y="351"/>
                  </a:lnTo>
                  <a:lnTo>
                    <a:pt x="56703" y="395"/>
                  </a:lnTo>
                  <a:lnTo>
                    <a:pt x="56879" y="395"/>
                  </a:lnTo>
                  <a:lnTo>
                    <a:pt x="56923" y="351"/>
                  </a:lnTo>
                  <a:lnTo>
                    <a:pt x="56967" y="264"/>
                  </a:lnTo>
                  <a:lnTo>
                    <a:pt x="56967" y="220"/>
                  </a:lnTo>
                  <a:lnTo>
                    <a:pt x="56923" y="132"/>
                  </a:lnTo>
                  <a:lnTo>
                    <a:pt x="56879" y="88"/>
                  </a:lnTo>
                  <a:lnTo>
                    <a:pt x="56835" y="45"/>
                  </a:lnTo>
                  <a:lnTo>
                    <a:pt x="565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445;p42"/>
            <p:cNvSpPr/>
            <p:nvPr/>
          </p:nvSpPr>
          <p:spPr>
            <a:xfrm>
              <a:off x="2034084" y="2526472"/>
              <a:ext cx="456972" cy="368600"/>
            </a:xfrm>
            <a:custGeom>
              <a:avLst/>
              <a:gdLst/>
              <a:ahLst/>
              <a:cxnLst/>
              <a:rect l="l" t="t" r="r" b="b"/>
              <a:pathLst>
                <a:path w="18595" h="14999" extrusionOk="0">
                  <a:moveTo>
                    <a:pt x="15437" y="0"/>
                  </a:moveTo>
                  <a:lnTo>
                    <a:pt x="14384" y="44"/>
                  </a:lnTo>
                  <a:lnTo>
                    <a:pt x="13770" y="88"/>
                  </a:lnTo>
                  <a:lnTo>
                    <a:pt x="13069" y="176"/>
                  </a:lnTo>
                  <a:lnTo>
                    <a:pt x="12367" y="263"/>
                  </a:lnTo>
                  <a:lnTo>
                    <a:pt x="11621" y="439"/>
                  </a:lnTo>
                  <a:lnTo>
                    <a:pt x="10832" y="658"/>
                  </a:lnTo>
                  <a:lnTo>
                    <a:pt x="10087" y="921"/>
                  </a:lnTo>
                  <a:lnTo>
                    <a:pt x="9341" y="1272"/>
                  </a:lnTo>
                  <a:lnTo>
                    <a:pt x="8596" y="1711"/>
                  </a:lnTo>
                  <a:lnTo>
                    <a:pt x="7894" y="2193"/>
                  </a:lnTo>
                  <a:lnTo>
                    <a:pt x="7236" y="2763"/>
                  </a:lnTo>
                  <a:lnTo>
                    <a:pt x="7105" y="2675"/>
                  </a:lnTo>
                  <a:lnTo>
                    <a:pt x="6754" y="2456"/>
                  </a:lnTo>
                  <a:lnTo>
                    <a:pt x="6184" y="2105"/>
                  </a:lnTo>
                  <a:lnTo>
                    <a:pt x="5789" y="1930"/>
                  </a:lnTo>
                  <a:lnTo>
                    <a:pt x="5394" y="1754"/>
                  </a:lnTo>
                  <a:lnTo>
                    <a:pt x="4912" y="1579"/>
                  </a:lnTo>
                  <a:lnTo>
                    <a:pt x="4342" y="1447"/>
                  </a:lnTo>
                  <a:lnTo>
                    <a:pt x="3772" y="1360"/>
                  </a:lnTo>
                  <a:lnTo>
                    <a:pt x="3114" y="1272"/>
                  </a:lnTo>
                  <a:lnTo>
                    <a:pt x="2412" y="1228"/>
                  </a:lnTo>
                  <a:lnTo>
                    <a:pt x="1667" y="1272"/>
                  </a:lnTo>
                  <a:lnTo>
                    <a:pt x="877" y="1360"/>
                  </a:lnTo>
                  <a:lnTo>
                    <a:pt x="0" y="1491"/>
                  </a:lnTo>
                  <a:lnTo>
                    <a:pt x="4956" y="14384"/>
                  </a:lnTo>
                  <a:lnTo>
                    <a:pt x="10306" y="14867"/>
                  </a:lnTo>
                  <a:lnTo>
                    <a:pt x="11227" y="14603"/>
                  </a:lnTo>
                  <a:lnTo>
                    <a:pt x="12192" y="14384"/>
                  </a:lnTo>
                  <a:lnTo>
                    <a:pt x="13419" y="14209"/>
                  </a:lnTo>
                  <a:lnTo>
                    <a:pt x="14077" y="14165"/>
                  </a:lnTo>
                  <a:lnTo>
                    <a:pt x="14779" y="14121"/>
                  </a:lnTo>
                  <a:lnTo>
                    <a:pt x="15437" y="14121"/>
                  </a:lnTo>
                  <a:lnTo>
                    <a:pt x="16138" y="14209"/>
                  </a:lnTo>
                  <a:lnTo>
                    <a:pt x="16796" y="14296"/>
                  </a:lnTo>
                  <a:lnTo>
                    <a:pt x="17454" y="14472"/>
                  </a:lnTo>
                  <a:lnTo>
                    <a:pt x="18068" y="14691"/>
                  </a:lnTo>
                  <a:lnTo>
                    <a:pt x="18594" y="14998"/>
                  </a:lnTo>
                  <a:lnTo>
                    <a:pt x="16402" y="44"/>
                  </a:lnTo>
                  <a:lnTo>
                    <a:pt x="16138" y="44"/>
                  </a:lnTo>
                  <a:lnTo>
                    <a:pt x="154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446;p42"/>
            <p:cNvSpPr/>
            <p:nvPr/>
          </p:nvSpPr>
          <p:spPr>
            <a:xfrm>
              <a:off x="2025458" y="2549106"/>
              <a:ext cx="450509" cy="359975"/>
            </a:xfrm>
            <a:custGeom>
              <a:avLst/>
              <a:gdLst/>
              <a:ahLst/>
              <a:cxnLst/>
              <a:rect l="l" t="t" r="r" b="b"/>
              <a:pathLst>
                <a:path w="18332" h="14648" extrusionOk="0">
                  <a:moveTo>
                    <a:pt x="15086" y="0"/>
                  </a:moveTo>
                  <a:lnTo>
                    <a:pt x="14121" y="44"/>
                  </a:lnTo>
                  <a:lnTo>
                    <a:pt x="13551" y="44"/>
                  </a:lnTo>
                  <a:lnTo>
                    <a:pt x="12893" y="132"/>
                  </a:lnTo>
                  <a:lnTo>
                    <a:pt x="12236" y="219"/>
                  </a:lnTo>
                  <a:lnTo>
                    <a:pt x="11578" y="395"/>
                  </a:lnTo>
                  <a:lnTo>
                    <a:pt x="10876" y="570"/>
                  </a:lnTo>
                  <a:lnTo>
                    <a:pt x="10174" y="790"/>
                  </a:lnTo>
                  <a:lnTo>
                    <a:pt x="9473" y="1097"/>
                  </a:lnTo>
                  <a:lnTo>
                    <a:pt x="8815" y="1491"/>
                  </a:lnTo>
                  <a:lnTo>
                    <a:pt x="8157" y="1930"/>
                  </a:lnTo>
                  <a:lnTo>
                    <a:pt x="7587" y="2456"/>
                  </a:lnTo>
                  <a:lnTo>
                    <a:pt x="7456" y="2324"/>
                  </a:lnTo>
                  <a:lnTo>
                    <a:pt x="7017" y="2061"/>
                  </a:lnTo>
                  <a:lnTo>
                    <a:pt x="6315" y="1754"/>
                  </a:lnTo>
                  <a:lnTo>
                    <a:pt x="5921" y="1579"/>
                  </a:lnTo>
                  <a:lnTo>
                    <a:pt x="5438" y="1403"/>
                  </a:lnTo>
                  <a:lnTo>
                    <a:pt x="4868" y="1272"/>
                  </a:lnTo>
                  <a:lnTo>
                    <a:pt x="4298" y="1140"/>
                  </a:lnTo>
                  <a:lnTo>
                    <a:pt x="3684" y="1097"/>
                  </a:lnTo>
                  <a:lnTo>
                    <a:pt x="3026" y="1097"/>
                  </a:lnTo>
                  <a:lnTo>
                    <a:pt x="2325" y="1140"/>
                  </a:lnTo>
                  <a:lnTo>
                    <a:pt x="1579" y="1272"/>
                  </a:lnTo>
                  <a:lnTo>
                    <a:pt x="790" y="1491"/>
                  </a:lnTo>
                  <a:lnTo>
                    <a:pt x="0" y="1798"/>
                  </a:lnTo>
                  <a:lnTo>
                    <a:pt x="4912" y="14077"/>
                  </a:lnTo>
                  <a:lnTo>
                    <a:pt x="5438" y="14033"/>
                  </a:lnTo>
                  <a:lnTo>
                    <a:pt x="6008" y="13989"/>
                  </a:lnTo>
                  <a:lnTo>
                    <a:pt x="6710" y="13989"/>
                  </a:lnTo>
                  <a:lnTo>
                    <a:pt x="7587" y="14033"/>
                  </a:lnTo>
                  <a:lnTo>
                    <a:pt x="8552" y="14165"/>
                  </a:lnTo>
                  <a:lnTo>
                    <a:pt x="9561" y="14340"/>
                  </a:lnTo>
                  <a:lnTo>
                    <a:pt x="10087" y="14472"/>
                  </a:lnTo>
                  <a:lnTo>
                    <a:pt x="10613" y="14647"/>
                  </a:lnTo>
                  <a:lnTo>
                    <a:pt x="11271" y="14472"/>
                  </a:lnTo>
                  <a:lnTo>
                    <a:pt x="12104" y="14253"/>
                  </a:lnTo>
                  <a:lnTo>
                    <a:pt x="13113" y="14077"/>
                  </a:lnTo>
                  <a:lnTo>
                    <a:pt x="14297" y="13946"/>
                  </a:lnTo>
                  <a:lnTo>
                    <a:pt x="14911" y="13902"/>
                  </a:lnTo>
                  <a:lnTo>
                    <a:pt x="15612" y="13858"/>
                  </a:lnTo>
                  <a:lnTo>
                    <a:pt x="16270" y="13902"/>
                  </a:lnTo>
                  <a:lnTo>
                    <a:pt x="16972" y="13946"/>
                  </a:lnTo>
                  <a:lnTo>
                    <a:pt x="17630" y="14033"/>
                  </a:lnTo>
                  <a:lnTo>
                    <a:pt x="18331" y="14165"/>
                  </a:lnTo>
                  <a:lnTo>
                    <a:pt x="15963" y="44"/>
                  </a:lnTo>
                  <a:lnTo>
                    <a:pt x="15744" y="44"/>
                  </a:lnTo>
                  <a:lnTo>
                    <a:pt x="150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447;p42"/>
            <p:cNvSpPr/>
            <p:nvPr/>
          </p:nvSpPr>
          <p:spPr>
            <a:xfrm>
              <a:off x="2210828" y="2625608"/>
              <a:ext cx="74389" cy="260839"/>
            </a:xfrm>
            <a:custGeom>
              <a:avLst/>
              <a:gdLst/>
              <a:ahLst/>
              <a:cxnLst/>
              <a:rect l="l" t="t" r="r" b="b"/>
              <a:pathLst>
                <a:path w="3027" h="10614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675" y="10482"/>
                  </a:lnTo>
                  <a:lnTo>
                    <a:pt x="2763" y="10569"/>
                  </a:lnTo>
                  <a:lnTo>
                    <a:pt x="2851" y="10613"/>
                  </a:lnTo>
                  <a:lnTo>
                    <a:pt x="2895" y="10613"/>
                  </a:lnTo>
                  <a:lnTo>
                    <a:pt x="2982" y="10569"/>
                  </a:lnTo>
                  <a:lnTo>
                    <a:pt x="3026" y="10526"/>
                  </a:lnTo>
                  <a:lnTo>
                    <a:pt x="3026" y="10482"/>
                  </a:lnTo>
                  <a:lnTo>
                    <a:pt x="3026" y="10394"/>
                  </a:lnTo>
                  <a:lnTo>
                    <a:pt x="351" y="132"/>
                  </a:lnTo>
                  <a:lnTo>
                    <a:pt x="351" y="88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448;p42"/>
            <p:cNvSpPr/>
            <p:nvPr/>
          </p:nvSpPr>
          <p:spPr>
            <a:xfrm>
              <a:off x="2146171" y="2679502"/>
              <a:ext cx="595993" cy="599212"/>
            </a:xfrm>
            <a:custGeom>
              <a:avLst/>
              <a:gdLst/>
              <a:ahLst/>
              <a:cxnLst/>
              <a:rect l="l" t="t" r="r" b="b"/>
              <a:pathLst>
                <a:path w="24252" h="24383" extrusionOk="0">
                  <a:moveTo>
                    <a:pt x="3289" y="0"/>
                  </a:moveTo>
                  <a:lnTo>
                    <a:pt x="3201" y="88"/>
                  </a:lnTo>
                  <a:lnTo>
                    <a:pt x="3026" y="351"/>
                  </a:lnTo>
                  <a:lnTo>
                    <a:pt x="2587" y="1272"/>
                  </a:lnTo>
                  <a:lnTo>
                    <a:pt x="2149" y="2149"/>
                  </a:lnTo>
                  <a:lnTo>
                    <a:pt x="1973" y="2544"/>
                  </a:lnTo>
                  <a:lnTo>
                    <a:pt x="1710" y="3114"/>
                  </a:lnTo>
                  <a:lnTo>
                    <a:pt x="1096" y="4430"/>
                  </a:lnTo>
                  <a:lnTo>
                    <a:pt x="746" y="5263"/>
                  </a:lnTo>
                  <a:lnTo>
                    <a:pt x="395" y="6140"/>
                  </a:lnTo>
                  <a:lnTo>
                    <a:pt x="132" y="7017"/>
                  </a:lnTo>
                  <a:lnTo>
                    <a:pt x="44" y="7456"/>
                  </a:lnTo>
                  <a:lnTo>
                    <a:pt x="0" y="7806"/>
                  </a:lnTo>
                  <a:lnTo>
                    <a:pt x="0" y="8333"/>
                  </a:lnTo>
                  <a:lnTo>
                    <a:pt x="44" y="9122"/>
                  </a:lnTo>
                  <a:lnTo>
                    <a:pt x="175" y="10087"/>
                  </a:lnTo>
                  <a:lnTo>
                    <a:pt x="395" y="11271"/>
                  </a:lnTo>
                  <a:lnTo>
                    <a:pt x="614" y="12543"/>
                  </a:lnTo>
                  <a:lnTo>
                    <a:pt x="965" y="13946"/>
                  </a:lnTo>
                  <a:lnTo>
                    <a:pt x="1360" y="15393"/>
                  </a:lnTo>
                  <a:lnTo>
                    <a:pt x="1798" y="16884"/>
                  </a:lnTo>
                  <a:lnTo>
                    <a:pt x="2280" y="18331"/>
                  </a:lnTo>
                  <a:lnTo>
                    <a:pt x="2894" y="19691"/>
                  </a:lnTo>
                  <a:lnTo>
                    <a:pt x="3201" y="20348"/>
                  </a:lnTo>
                  <a:lnTo>
                    <a:pt x="3508" y="20962"/>
                  </a:lnTo>
                  <a:lnTo>
                    <a:pt x="3859" y="21533"/>
                  </a:lnTo>
                  <a:lnTo>
                    <a:pt x="4210" y="22103"/>
                  </a:lnTo>
                  <a:lnTo>
                    <a:pt x="4561" y="22585"/>
                  </a:lnTo>
                  <a:lnTo>
                    <a:pt x="4956" y="23067"/>
                  </a:lnTo>
                  <a:lnTo>
                    <a:pt x="5350" y="23462"/>
                  </a:lnTo>
                  <a:lnTo>
                    <a:pt x="5745" y="23769"/>
                  </a:lnTo>
                  <a:lnTo>
                    <a:pt x="6183" y="24032"/>
                  </a:lnTo>
                  <a:lnTo>
                    <a:pt x="6622" y="24251"/>
                  </a:lnTo>
                  <a:lnTo>
                    <a:pt x="7060" y="24383"/>
                  </a:lnTo>
                  <a:lnTo>
                    <a:pt x="7981" y="24383"/>
                  </a:lnTo>
                  <a:lnTo>
                    <a:pt x="8508" y="24295"/>
                  </a:lnTo>
                  <a:lnTo>
                    <a:pt x="9034" y="24120"/>
                  </a:lnTo>
                  <a:lnTo>
                    <a:pt x="9560" y="23901"/>
                  </a:lnTo>
                  <a:lnTo>
                    <a:pt x="10130" y="23681"/>
                  </a:lnTo>
                  <a:lnTo>
                    <a:pt x="10700" y="23374"/>
                  </a:lnTo>
                  <a:lnTo>
                    <a:pt x="11270" y="23024"/>
                  </a:lnTo>
                  <a:lnTo>
                    <a:pt x="11841" y="22629"/>
                  </a:lnTo>
                  <a:lnTo>
                    <a:pt x="13025" y="21796"/>
                  </a:lnTo>
                  <a:lnTo>
                    <a:pt x="14165" y="20831"/>
                  </a:lnTo>
                  <a:lnTo>
                    <a:pt x="15305" y="19822"/>
                  </a:lnTo>
                  <a:lnTo>
                    <a:pt x="16445" y="18770"/>
                  </a:lnTo>
                  <a:lnTo>
                    <a:pt x="17498" y="17717"/>
                  </a:lnTo>
                  <a:lnTo>
                    <a:pt x="18462" y="16709"/>
                  </a:lnTo>
                  <a:lnTo>
                    <a:pt x="20085" y="14911"/>
                  </a:lnTo>
                  <a:lnTo>
                    <a:pt x="21181" y="13639"/>
                  </a:lnTo>
                  <a:lnTo>
                    <a:pt x="21576" y="13157"/>
                  </a:lnTo>
                  <a:lnTo>
                    <a:pt x="24251" y="746"/>
                  </a:lnTo>
                  <a:lnTo>
                    <a:pt x="23637" y="965"/>
                  </a:lnTo>
                  <a:lnTo>
                    <a:pt x="22979" y="1272"/>
                  </a:lnTo>
                  <a:lnTo>
                    <a:pt x="22322" y="1667"/>
                  </a:lnTo>
                  <a:lnTo>
                    <a:pt x="21664" y="2149"/>
                  </a:lnTo>
                  <a:lnTo>
                    <a:pt x="20962" y="2719"/>
                  </a:lnTo>
                  <a:lnTo>
                    <a:pt x="20304" y="3289"/>
                  </a:lnTo>
                  <a:lnTo>
                    <a:pt x="19646" y="3947"/>
                  </a:lnTo>
                  <a:lnTo>
                    <a:pt x="19033" y="4605"/>
                  </a:lnTo>
                  <a:lnTo>
                    <a:pt x="17805" y="6008"/>
                  </a:lnTo>
                  <a:lnTo>
                    <a:pt x="16752" y="7324"/>
                  </a:lnTo>
                  <a:lnTo>
                    <a:pt x="15831" y="8552"/>
                  </a:lnTo>
                  <a:lnTo>
                    <a:pt x="15130" y="9473"/>
                  </a:lnTo>
                  <a:lnTo>
                    <a:pt x="8508" y="18638"/>
                  </a:lnTo>
                  <a:lnTo>
                    <a:pt x="1623" y="7763"/>
                  </a:lnTo>
                  <a:lnTo>
                    <a:pt x="2412" y="6359"/>
                  </a:lnTo>
                  <a:lnTo>
                    <a:pt x="3026" y="5219"/>
                  </a:lnTo>
                  <a:lnTo>
                    <a:pt x="3289" y="4737"/>
                  </a:lnTo>
                  <a:lnTo>
                    <a:pt x="3421" y="4386"/>
                  </a:lnTo>
                  <a:lnTo>
                    <a:pt x="3552" y="4079"/>
                  </a:lnTo>
                  <a:lnTo>
                    <a:pt x="3815" y="3772"/>
                  </a:lnTo>
                  <a:lnTo>
                    <a:pt x="4122" y="3421"/>
                  </a:lnTo>
                  <a:lnTo>
                    <a:pt x="4429" y="3114"/>
                  </a:lnTo>
                  <a:lnTo>
                    <a:pt x="4999" y="2588"/>
                  </a:lnTo>
                  <a:lnTo>
                    <a:pt x="5131" y="2412"/>
                  </a:lnTo>
                  <a:lnTo>
                    <a:pt x="5175" y="2369"/>
                  </a:lnTo>
                  <a:lnTo>
                    <a:pt x="5131" y="2325"/>
                  </a:lnTo>
                  <a:lnTo>
                    <a:pt x="4999" y="2325"/>
                  </a:lnTo>
                  <a:lnTo>
                    <a:pt x="4780" y="2456"/>
                  </a:lnTo>
                  <a:lnTo>
                    <a:pt x="4122" y="2895"/>
                  </a:lnTo>
                  <a:lnTo>
                    <a:pt x="3245" y="3596"/>
                  </a:lnTo>
                  <a:lnTo>
                    <a:pt x="3508" y="3246"/>
                  </a:lnTo>
                  <a:lnTo>
                    <a:pt x="4122" y="2456"/>
                  </a:lnTo>
                  <a:lnTo>
                    <a:pt x="4429" y="2018"/>
                  </a:lnTo>
                  <a:lnTo>
                    <a:pt x="4692" y="1623"/>
                  </a:lnTo>
                  <a:lnTo>
                    <a:pt x="4824" y="1316"/>
                  </a:lnTo>
                  <a:lnTo>
                    <a:pt x="4868" y="1228"/>
                  </a:lnTo>
                  <a:lnTo>
                    <a:pt x="4824" y="1141"/>
                  </a:lnTo>
                  <a:lnTo>
                    <a:pt x="4736" y="1141"/>
                  </a:lnTo>
                  <a:lnTo>
                    <a:pt x="4649" y="1185"/>
                  </a:lnTo>
                  <a:lnTo>
                    <a:pt x="4429" y="1360"/>
                  </a:lnTo>
                  <a:lnTo>
                    <a:pt x="4166" y="1623"/>
                  </a:lnTo>
                  <a:lnTo>
                    <a:pt x="3859" y="1930"/>
                  </a:lnTo>
                  <a:lnTo>
                    <a:pt x="3333" y="2544"/>
                  </a:lnTo>
                  <a:lnTo>
                    <a:pt x="3070" y="2851"/>
                  </a:lnTo>
                  <a:lnTo>
                    <a:pt x="3333" y="2456"/>
                  </a:lnTo>
                  <a:lnTo>
                    <a:pt x="3859" y="1535"/>
                  </a:lnTo>
                  <a:lnTo>
                    <a:pt x="4078" y="1053"/>
                  </a:lnTo>
                  <a:lnTo>
                    <a:pt x="4298" y="614"/>
                  </a:lnTo>
                  <a:lnTo>
                    <a:pt x="4385" y="307"/>
                  </a:lnTo>
                  <a:lnTo>
                    <a:pt x="4385" y="220"/>
                  </a:lnTo>
                  <a:lnTo>
                    <a:pt x="4254" y="220"/>
                  </a:lnTo>
                  <a:lnTo>
                    <a:pt x="4166" y="264"/>
                  </a:lnTo>
                  <a:lnTo>
                    <a:pt x="3947" y="483"/>
                  </a:lnTo>
                  <a:lnTo>
                    <a:pt x="3728" y="834"/>
                  </a:lnTo>
                  <a:lnTo>
                    <a:pt x="3464" y="1185"/>
                  </a:lnTo>
                  <a:lnTo>
                    <a:pt x="3026" y="1886"/>
                  </a:lnTo>
                  <a:lnTo>
                    <a:pt x="2851" y="2237"/>
                  </a:lnTo>
                  <a:lnTo>
                    <a:pt x="2938" y="1886"/>
                  </a:lnTo>
                  <a:lnTo>
                    <a:pt x="3201" y="1141"/>
                  </a:lnTo>
                  <a:lnTo>
                    <a:pt x="3377" y="351"/>
                  </a:lnTo>
                  <a:lnTo>
                    <a:pt x="3421" y="88"/>
                  </a:lnTo>
                  <a:lnTo>
                    <a:pt x="3377" y="44"/>
                  </a:lnTo>
                  <a:lnTo>
                    <a:pt x="3333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449;p42"/>
            <p:cNvSpPr/>
            <p:nvPr/>
          </p:nvSpPr>
          <p:spPr>
            <a:xfrm>
              <a:off x="2563235" y="2697811"/>
              <a:ext cx="178931" cy="383689"/>
            </a:xfrm>
            <a:custGeom>
              <a:avLst/>
              <a:gdLst/>
              <a:ahLst/>
              <a:cxnLst/>
              <a:rect l="l" t="t" r="r" b="b"/>
              <a:pathLst>
                <a:path w="7281" h="15613" extrusionOk="0">
                  <a:moveTo>
                    <a:pt x="7280" y="1"/>
                  </a:moveTo>
                  <a:lnTo>
                    <a:pt x="6842" y="176"/>
                  </a:lnTo>
                  <a:lnTo>
                    <a:pt x="6359" y="352"/>
                  </a:lnTo>
                  <a:lnTo>
                    <a:pt x="5877" y="571"/>
                  </a:lnTo>
                  <a:lnTo>
                    <a:pt x="5438" y="878"/>
                  </a:lnTo>
                  <a:lnTo>
                    <a:pt x="4956" y="1229"/>
                  </a:lnTo>
                  <a:lnTo>
                    <a:pt x="4473" y="1580"/>
                  </a:lnTo>
                  <a:lnTo>
                    <a:pt x="3509" y="2413"/>
                  </a:lnTo>
                  <a:lnTo>
                    <a:pt x="2544" y="3334"/>
                  </a:lnTo>
                  <a:lnTo>
                    <a:pt x="1667" y="4342"/>
                  </a:lnTo>
                  <a:lnTo>
                    <a:pt x="790" y="5351"/>
                  </a:lnTo>
                  <a:lnTo>
                    <a:pt x="0" y="6316"/>
                  </a:lnTo>
                  <a:lnTo>
                    <a:pt x="0" y="6316"/>
                  </a:lnTo>
                  <a:lnTo>
                    <a:pt x="220" y="6272"/>
                  </a:lnTo>
                  <a:lnTo>
                    <a:pt x="439" y="6316"/>
                  </a:lnTo>
                  <a:lnTo>
                    <a:pt x="658" y="6360"/>
                  </a:lnTo>
                  <a:lnTo>
                    <a:pt x="790" y="6491"/>
                  </a:lnTo>
                  <a:lnTo>
                    <a:pt x="965" y="6623"/>
                  </a:lnTo>
                  <a:lnTo>
                    <a:pt x="1053" y="6798"/>
                  </a:lnTo>
                  <a:lnTo>
                    <a:pt x="1184" y="7018"/>
                  </a:lnTo>
                  <a:lnTo>
                    <a:pt x="1272" y="7237"/>
                  </a:lnTo>
                  <a:lnTo>
                    <a:pt x="1360" y="7763"/>
                  </a:lnTo>
                  <a:lnTo>
                    <a:pt x="1448" y="8377"/>
                  </a:lnTo>
                  <a:lnTo>
                    <a:pt x="1491" y="9079"/>
                  </a:lnTo>
                  <a:lnTo>
                    <a:pt x="1491" y="9824"/>
                  </a:lnTo>
                  <a:lnTo>
                    <a:pt x="1448" y="11447"/>
                  </a:lnTo>
                  <a:lnTo>
                    <a:pt x="1404" y="13025"/>
                  </a:lnTo>
                  <a:lnTo>
                    <a:pt x="1448" y="13771"/>
                  </a:lnTo>
                  <a:lnTo>
                    <a:pt x="1491" y="14473"/>
                  </a:lnTo>
                  <a:lnTo>
                    <a:pt x="1623" y="15087"/>
                  </a:lnTo>
                  <a:lnTo>
                    <a:pt x="1842" y="15613"/>
                  </a:lnTo>
                  <a:lnTo>
                    <a:pt x="2982" y="14341"/>
                  </a:lnTo>
                  <a:lnTo>
                    <a:pt x="3860" y="13332"/>
                  </a:lnTo>
                  <a:lnTo>
                    <a:pt x="4605" y="12412"/>
                  </a:lnTo>
                  <a:lnTo>
                    <a:pt x="7280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450;p42"/>
            <p:cNvSpPr/>
            <p:nvPr/>
          </p:nvSpPr>
          <p:spPr>
            <a:xfrm>
              <a:off x="2641900" y="2667657"/>
              <a:ext cx="576603" cy="1036770"/>
            </a:xfrm>
            <a:custGeom>
              <a:avLst/>
              <a:gdLst/>
              <a:ahLst/>
              <a:cxnLst/>
              <a:rect l="l" t="t" r="r" b="b"/>
              <a:pathLst>
                <a:path w="23463" h="42188" extrusionOk="0">
                  <a:moveTo>
                    <a:pt x="16534" y="0"/>
                  </a:moveTo>
                  <a:lnTo>
                    <a:pt x="16183" y="44"/>
                  </a:lnTo>
                  <a:lnTo>
                    <a:pt x="15832" y="88"/>
                  </a:lnTo>
                  <a:lnTo>
                    <a:pt x="15525" y="219"/>
                  </a:lnTo>
                  <a:lnTo>
                    <a:pt x="15218" y="395"/>
                  </a:lnTo>
                  <a:lnTo>
                    <a:pt x="14999" y="658"/>
                  </a:lnTo>
                  <a:lnTo>
                    <a:pt x="14911" y="789"/>
                  </a:lnTo>
                  <a:lnTo>
                    <a:pt x="14736" y="921"/>
                  </a:lnTo>
                  <a:lnTo>
                    <a:pt x="14341" y="1140"/>
                  </a:lnTo>
                  <a:lnTo>
                    <a:pt x="13815" y="1316"/>
                  </a:lnTo>
                  <a:lnTo>
                    <a:pt x="13157" y="1447"/>
                  </a:lnTo>
                  <a:lnTo>
                    <a:pt x="12455" y="1535"/>
                  </a:lnTo>
                  <a:lnTo>
                    <a:pt x="11710" y="1623"/>
                  </a:lnTo>
                  <a:lnTo>
                    <a:pt x="10087" y="1710"/>
                  </a:lnTo>
                  <a:lnTo>
                    <a:pt x="7193" y="1710"/>
                  </a:lnTo>
                  <a:lnTo>
                    <a:pt x="5921" y="1623"/>
                  </a:lnTo>
                  <a:lnTo>
                    <a:pt x="5877" y="1491"/>
                  </a:lnTo>
                  <a:lnTo>
                    <a:pt x="5746" y="1184"/>
                  </a:lnTo>
                  <a:lnTo>
                    <a:pt x="5614" y="1009"/>
                  </a:lnTo>
                  <a:lnTo>
                    <a:pt x="5482" y="877"/>
                  </a:lnTo>
                  <a:lnTo>
                    <a:pt x="5263" y="746"/>
                  </a:lnTo>
                  <a:lnTo>
                    <a:pt x="5000" y="702"/>
                  </a:lnTo>
                  <a:lnTo>
                    <a:pt x="4474" y="746"/>
                  </a:lnTo>
                  <a:lnTo>
                    <a:pt x="4211" y="789"/>
                  </a:lnTo>
                  <a:lnTo>
                    <a:pt x="3991" y="833"/>
                  </a:lnTo>
                  <a:lnTo>
                    <a:pt x="3728" y="921"/>
                  </a:lnTo>
                  <a:lnTo>
                    <a:pt x="3553" y="1053"/>
                  </a:lnTo>
                  <a:lnTo>
                    <a:pt x="3377" y="1228"/>
                  </a:lnTo>
                  <a:lnTo>
                    <a:pt x="3202" y="1447"/>
                  </a:lnTo>
                  <a:lnTo>
                    <a:pt x="3114" y="1798"/>
                  </a:lnTo>
                  <a:lnTo>
                    <a:pt x="2983" y="2280"/>
                  </a:lnTo>
                  <a:lnTo>
                    <a:pt x="2632" y="3771"/>
                  </a:lnTo>
                  <a:lnTo>
                    <a:pt x="2457" y="4736"/>
                  </a:lnTo>
                  <a:lnTo>
                    <a:pt x="2150" y="5789"/>
                  </a:lnTo>
                  <a:lnTo>
                    <a:pt x="1843" y="6973"/>
                  </a:lnTo>
                  <a:lnTo>
                    <a:pt x="1404" y="8201"/>
                  </a:lnTo>
                  <a:lnTo>
                    <a:pt x="965" y="9429"/>
                  </a:lnTo>
                  <a:lnTo>
                    <a:pt x="659" y="10569"/>
                  </a:lnTo>
                  <a:lnTo>
                    <a:pt x="395" y="11577"/>
                  </a:lnTo>
                  <a:lnTo>
                    <a:pt x="264" y="12454"/>
                  </a:lnTo>
                  <a:lnTo>
                    <a:pt x="264" y="12893"/>
                  </a:lnTo>
                  <a:lnTo>
                    <a:pt x="264" y="13288"/>
                  </a:lnTo>
                  <a:lnTo>
                    <a:pt x="264" y="13639"/>
                  </a:lnTo>
                  <a:lnTo>
                    <a:pt x="352" y="13989"/>
                  </a:lnTo>
                  <a:lnTo>
                    <a:pt x="439" y="14296"/>
                  </a:lnTo>
                  <a:lnTo>
                    <a:pt x="571" y="14603"/>
                  </a:lnTo>
                  <a:lnTo>
                    <a:pt x="702" y="14910"/>
                  </a:lnTo>
                  <a:lnTo>
                    <a:pt x="878" y="15130"/>
                  </a:lnTo>
                  <a:lnTo>
                    <a:pt x="1272" y="15656"/>
                  </a:lnTo>
                  <a:lnTo>
                    <a:pt x="1579" y="16182"/>
                  </a:lnTo>
                  <a:lnTo>
                    <a:pt x="1843" y="16752"/>
                  </a:lnTo>
                  <a:lnTo>
                    <a:pt x="2018" y="17322"/>
                  </a:lnTo>
                  <a:lnTo>
                    <a:pt x="2106" y="17936"/>
                  </a:lnTo>
                  <a:lnTo>
                    <a:pt x="2150" y="18506"/>
                  </a:lnTo>
                  <a:lnTo>
                    <a:pt x="2106" y="19120"/>
                  </a:lnTo>
                  <a:lnTo>
                    <a:pt x="1974" y="19734"/>
                  </a:lnTo>
                  <a:lnTo>
                    <a:pt x="1843" y="20304"/>
                  </a:lnTo>
                  <a:lnTo>
                    <a:pt x="1623" y="20874"/>
                  </a:lnTo>
                  <a:lnTo>
                    <a:pt x="1185" y="21971"/>
                  </a:lnTo>
                  <a:lnTo>
                    <a:pt x="659" y="23067"/>
                  </a:lnTo>
                  <a:lnTo>
                    <a:pt x="45" y="24207"/>
                  </a:lnTo>
                  <a:lnTo>
                    <a:pt x="1" y="24295"/>
                  </a:lnTo>
                  <a:lnTo>
                    <a:pt x="1" y="24426"/>
                  </a:lnTo>
                  <a:lnTo>
                    <a:pt x="45" y="24558"/>
                  </a:lnTo>
                  <a:lnTo>
                    <a:pt x="132" y="24690"/>
                  </a:lnTo>
                  <a:lnTo>
                    <a:pt x="352" y="25040"/>
                  </a:lnTo>
                  <a:lnTo>
                    <a:pt x="702" y="25435"/>
                  </a:lnTo>
                  <a:lnTo>
                    <a:pt x="1141" y="25874"/>
                  </a:lnTo>
                  <a:lnTo>
                    <a:pt x="1711" y="26356"/>
                  </a:lnTo>
                  <a:lnTo>
                    <a:pt x="3027" y="27408"/>
                  </a:lnTo>
                  <a:lnTo>
                    <a:pt x="4474" y="28549"/>
                  </a:lnTo>
                  <a:lnTo>
                    <a:pt x="6052" y="29820"/>
                  </a:lnTo>
                  <a:lnTo>
                    <a:pt x="7587" y="31092"/>
                  </a:lnTo>
                  <a:lnTo>
                    <a:pt x="8289" y="31750"/>
                  </a:lnTo>
                  <a:lnTo>
                    <a:pt x="8947" y="32408"/>
                  </a:lnTo>
                  <a:lnTo>
                    <a:pt x="9605" y="33109"/>
                  </a:lnTo>
                  <a:lnTo>
                    <a:pt x="10219" y="33899"/>
                  </a:lnTo>
                  <a:lnTo>
                    <a:pt x="10833" y="34688"/>
                  </a:lnTo>
                  <a:lnTo>
                    <a:pt x="11446" y="35521"/>
                  </a:lnTo>
                  <a:lnTo>
                    <a:pt x="12631" y="37188"/>
                  </a:lnTo>
                  <a:lnTo>
                    <a:pt x="13771" y="38810"/>
                  </a:lnTo>
                  <a:lnTo>
                    <a:pt x="14341" y="39556"/>
                  </a:lnTo>
                  <a:lnTo>
                    <a:pt x="14911" y="40214"/>
                  </a:lnTo>
                  <a:lnTo>
                    <a:pt x="15481" y="40828"/>
                  </a:lnTo>
                  <a:lnTo>
                    <a:pt x="16007" y="41354"/>
                  </a:lnTo>
                  <a:lnTo>
                    <a:pt x="16577" y="41749"/>
                  </a:lnTo>
                  <a:lnTo>
                    <a:pt x="16840" y="41880"/>
                  </a:lnTo>
                  <a:lnTo>
                    <a:pt x="17104" y="42012"/>
                  </a:lnTo>
                  <a:lnTo>
                    <a:pt x="17367" y="42099"/>
                  </a:lnTo>
                  <a:lnTo>
                    <a:pt x="17630" y="42143"/>
                  </a:lnTo>
                  <a:lnTo>
                    <a:pt x="17937" y="42187"/>
                  </a:lnTo>
                  <a:lnTo>
                    <a:pt x="18200" y="42143"/>
                  </a:lnTo>
                  <a:lnTo>
                    <a:pt x="18419" y="42099"/>
                  </a:lnTo>
                  <a:lnTo>
                    <a:pt x="18682" y="42012"/>
                  </a:lnTo>
                  <a:lnTo>
                    <a:pt x="18902" y="41880"/>
                  </a:lnTo>
                  <a:lnTo>
                    <a:pt x="19077" y="41749"/>
                  </a:lnTo>
                  <a:lnTo>
                    <a:pt x="19428" y="41442"/>
                  </a:lnTo>
                  <a:lnTo>
                    <a:pt x="19735" y="41047"/>
                  </a:lnTo>
                  <a:lnTo>
                    <a:pt x="19954" y="40608"/>
                  </a:lnTo>
                  <a:lnTo>
                    <a:pt x="20173" y="40082"/>
                  </a:lnTo>
                  <a:lnTo>
                    <a:pt x="20305" y="39556"/>
                  </a:lnTo>
                  <a:lnTo>
                    <a:pt x="20393" y="38986"/>
                  </a:lnTo>
                  <a:lnTo>
                    <a:pt x="20436" y="38416"/>
                  </a:lnTo>
                  <a:lnTo>
                    <a:pt x="20480" y="37846"/>
                  </a:lnTo>
                  <a:lnTo>
                    <a:pt x="20436" y="36749"/>
                  </a:lnTo>
                  <a:lnTo>
                    <a:pt x="20393" y="35741"/>
                  </a:lnTo>
                  <a:lnTo>
                    <a:pt x="20261" y="34951"/>
                  </a:lnTo>
                  <a:lnTo>
                    <a:pt x="20217" y="34118"/>
                  </a:lnTo>
                  <a:lnTo>
                    <a:pt x="20173" y="32978"/>
                  </a:lnTo>
                  <a:lnTo>
                    <a:pt x="20217" y="31662"/>
                  </a:lnTo>
                  <a:lnTo>
                    <a:pt x="20305" y="30127"/>
                  </a:lnTo>
                  <a:lnTo>
                    <a:pt x="20436" y="28549"/>
                  </a:lnTo>
                  <a:lnTo>
                    <a:pt x="20612" y="26926"/>
                  </a:lnTo>
                  <a:lnTo>
                    <a:pt x="20831" y="25391"/>
                  </a:lnTo>
                  <a:lnTo>
                    <a:pt x="21094" y="23944"/>
                  </a:lnTo>
                  <a:lnTo>
                    <a:pt x="21708" y="21137"/>
                  </a:lnTo>
                  <a:lnTo>
                    <a:pt x="22366" y="18199"/>
                  </a:lnTo>
                  <a:lnTo>
                    <a:pt x="22980" y="15568"/>
                  </a:lnTo>
                  <a:lnTo>
                    <a:pt x="23199" y="14428"/>
                  </a:lnTo>
                  <a:lnTo>
                    <a:pt x="23375" y="13463"/>
                  </a:lnTo>
                  <a:lnTo>
                    <a:pt x="23419" y="12630"/>
                  </a:lnTo>
                  <a:lnTo>
                    <a:pt x="23462" y="11709"/>
                  </a:lnTo>
                  <a:lnTo>
                    <a:pt x="23419" y="10744"/>
                  </a:lnTo>
                  <a:lnTo>
                    <a:pt x="23331" y="9779"/>
                  </a:lnTo>
                  <a:lnTo>
                    <a:pt x="23155" y="8771"/>
                  </a:lnTo>
                  <a:lnTo>
                    <a:pt x="22980" y="7762"/>
                  </a:lnTo>
                  <a:lnTo>
                    <a:pt x="22717" y="6754"/>
                  </a:lnTo>
                  <a:lnTo>
                    <a:pt x="22454" y="5833"/>
                  </a:lnTo>
                  <a:lnTo>
                    <a:pt x="22191" y="4912"/>
                  </a:lnTo>
                  <a:lnTo>
                    <a:pt x="21884" y="4035"/>
                  </a:lnTo>
                  <a:lnTo>
                    <a:pt x="21577" y="3245"/>
                  </a:lnTo>
                  <a:lnTo>
                    <a:pt x="21226" y="2587"/>
                  </a:lnTo>
                  <a:lnTo>
                    <a:pt x="20919" y="1973"/>
                  </a:lnTo>
                  <a:lnTo>
                    <a:pt x="20612" y="1491"/>
                  </a:lnTo>
                  <a:lnTo>
                    <a:pt x="20305" y="1184"/>
                  </a:lnTo>
                  <a:lnTo>
                    <a:pt x="20129" y="1053"/>
                  </a:lnTo>
                  <a:lnTo>
                    <a:pt x="19998" y="965"/>
                  </a:lnTo>
                  <a:lnTo>
                    <a:pt x="19165" y="614"/>
                  </a:lnTo>
                  <a:lnTo>
                    <a:pt x="18507" y="395"/>
                  </a:lnTo>
                  <a:lnTo>
                    <a:pt x="17718" y="175"/>
                  </a:lnTo>
                  <a:lnTo>
                    <a:pt x="17323" y="88"/>
                  </a:lnTo>
                  <a:lnTo>
                    <a:pt x="16928" y="44"/>
                  </a:lnTo>
                  <a:lnTo>
                    <a:pt x="16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451;p42"/>
            <p:cNvSpPr/>
            <p:nvPr/>
          </p:nvSpPr>
          <p:spPr>
            <a:xfrm>
              <a:off x="2641900" y="3248542"/>
              <a:ext cx="511946" cy="82990"/>
            </a:xfrm>
            <a:custGeom>
              <a:avLst/>
              <a:gdLst/>
              <a:ahLst/>
              <a:cxnLst/>
              <a:rect l="l" t="t" r="r" b="b"/>
              <a:pathLst>
                <a:path w="20832" h="3377" extrusionOk="0">
                  <a:moveTo>
                    <a:pt x="352" y="0"/>
                  </a:moveTo>
                  <a:lnTo>
                    <a:pt x="45" y="570"/>
                  </a:lnTo>
                  <a:lnTo>
                    <a:pt x="1" y="658"/>
                  </a:lnTo>
                  <a:lnTo>
                    <a:pt x="1" y="746"/>
                  </a:lnTo>
                  <a:lnTo>
                    <a:pt x="45" y="965"/>
                  </a:lnTo>
                  <a:lnTo>
                    <a:pt x="220" y="1228"/>
                  </a:lnTo>
                  <a:lnTo>
                    <a:pt x="439" y="1491"/>
                  </a:lnTo>
                  <a:lnTo>
                    <a:pt x="4342" y="1974"/>
                  </a:lnTo>
                  <a:lnTo>
                    <a:pt x="9254" y="2500"/>
                  </a:lnTo>
                  <a:lnTo>
                    <a:pt x="11973" y="2763"/>
                  </a:lnTo>
                  <a:lnTo>
                    <a:pt x="14779" y="3026"/>
                  </a:lnTo>
                  <a:lnTo>
                    <a:pt x="17674" y="3201"/>
                  </a:lnTo>
                  <a:lnTo>
                    <a:pt x="20612" y="3377"/>
                  </a:lnTo>
                  <a:lnTo>
                    <a:pt x="20831" y="1930"/>
                  </a:lnTo>
                  <a:lnTo>
                    <a:pt x="17805" y="1754"/>
                  </a:lnTo>
                  <a:lnTo>
                    <a:pt x="14867" y="1535"/>
                  </a:lnTo>
                  <a:lnTo>
                    <a:pt x="11973" y="1316"/>
                  </a:lnTo>
                  <a:lnTo>
                    <a:pt x="9210" y="1053"/>
                  </a:lnTo>
                  <a:lnTo>
                    <a:pt x="4254" y="482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452;p42"/>
            <p:cNvSpPr/>
            <p:nvPr/>
          </p:nvSpPr>
          <p:spPr>
            <a:xfrm>
              <a:off x="2760450" y="3375695"/>
              <a:ext cx="378308" cy="122900"/>
            </a:xfrm>
            <a:custGeom>
              <a:avLst/>
              <a:gdLst/>
              <a:ahLst/>
              <a:cxnLst/>
              <a:rect l="l" t="t" r="r" b="b"/>
              <a:pathLst>
                <a:path w="15394" h="5001" extrusionOk="0">
                  <a:moveTo>
                    <a:pt x="1" y="1"/>
                  </a:moveTo>
                  <a:lnTo>
                    <a:pt x="1316" y="1053"/>
                  </a:lnTo>
                  <a:lnTo>
                    <a:pt x="2632" y="2193"/>
                  </a:lnTo>
                  <a:lnTo>
                    <a:pt x="5614" y="2895"/>
                  </a:lnTo>
                  <a:lnTo>
                    <a:pt x="8771" y="3641"/>
                  </a:lnTo>
                  <a:lnTo>
                    <a:pt x="12016" y="4342"/>
                  </a:lnTo>
                  <a:lnTo>
                    <a:pt x="15349" y="5000"/>
                  </a:lnTo>
                  <a:lnTo>
                    <a:pt x="15393" y="3509"/>
                  </a:lnTo>
                  <a:lnTo>
                    <a:pt x="11227" y="2676"/>
                  </a:lnTo>
                  <a:lnTo>
                    <a:pt x="7193" y="1755"/>
                  </a:lnTo>
                  <a:lnTo>
                    <a:pt x="3377" y="8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453;p42"/>
            <p:cNvSpPr/>
            <p:nvPr/>
          </p:nvSpPr>
          <p:spPr>
            <a:xfrm>
              <a:off x="2649445" y="2846540"/>
              <a:ext cx="561514" cy="122900"/>
            </a:xfrm>
            <a:custGeom>
              <a:avLst/>
              <a:gdLst/>
              <a:ahLst/>
              <a:cxnLst/>
              <a:rect l="l" t="t" r="r" b="b"/>
              <a:pathLst>
                <a:path w="22849" h="5001" extrusionOk="0">
                  <a:moveTo>
                    <a:pt x="22541" y="1"/>
                  </a:moveTo>
                  <a:lnTo>
                    <a:pt x="19252" y="659"/>
                  </a:lnTo>
                  <a:lnTo>
                    <a:pt x="15920" y="1272"/>
                  </a:lnTo>
                  <a:lnTo>
                    <a:pt x="12718" y="1799"/>
                  </a:lnTo>
                  <a:lnTo>
                    <a:pt x="9648" y="2237"/>
                  </a:lnTo>
                  <a:lnTo>
                    <a:pt x="6842" y="2676"/>
                  </a:lnTo>
                  <a:lnTo>
                    <a:pt x="4254" y="2983"/>
                  </a:lnTo>
                  <a:lnTo>
                    <a:pt x="308" y="3465"/>
                  </a:lnTo>
                  <a:lnTo>
                    <a:pt x="88" y="4255"/>
                  </a:lnTo>
                  <a:lnTo>
                    <a:pt x="1" y="5000"/>
                  </a:lnTo>
                  <a:lnTo>
                    <a:pt x="1886" y="4781"/>
                  </a:lnTo>
                  <a:lnTo>
                    <a:pt x="5965" y="4255"/>
                  </a:lnTo>
                  <a:lnTo>
                    <a:pt x="11096" y="3509"/>
                  </a:lnTo>
                  <a:lnTo>
                    <a:pt x="13946" y="3070"/>
                  </a:lnTo>
                  <a:lnTo>
                    <a:pt x="16840" y="2588"/>
                  </a:lnTo>
                  <a:lnTo>
                    <a:pt x="19866" y="2018"/>
                  </a:lnTo>
                  <a:lnTo>
                    <a:pt x="22848" y="1448"/>
                  </a:lnTo>
                  <a:lnTo>
                    <a:pt x="2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454;p42"/>
            <p:cNvSpPr/>
            <p:nvPr/>
          </p:nvSpPr>
          <p:spPr>
            <a:xfrm>
              <a:off x="2666696" y="3010359"/>
              <a:ext cx="547482" cy="69007"/>
            </a:xfrm>
            <a:custGeom>
              <a:avLst/>
              <a:gdLst/>
              <a:ahLst/>
              <a:cxnLst/>
              <a:rect l="l" t="t" r="r" b="b"/>
              <a:pathLst>
                <a:path w="22278" h="2808" extrusionOk="0">
                  <a:moveTo>
                    <a:pt x="22278" y="0"/>
                  </a:moveTo>
                  <a:lnTo>
                    <a:pt x="19033" y="351"/>
                  </a:lnTo>
                  <a:lnTo>
                    <a:pt x="15744" y="614"/>
                  </a:lnTo>
                  <a:lnTo>
                    <a:pt x="12586" y="834"/>
                  </a:lnTo>
                  <a:lnTo>
                    <a:pt x="9560" y="1009"/>
                  </a:lnTo>
                  <a:lnTo>
                    <a:pt x="6710" y="1141"/>
                  </a:lnTo>
                  <a:lnTo>
                    <a:pt x="4123" y="1228"/>
                  </a:lnTo>
                  <a:lnTo>
                    <a:pt x="0" y="1360"/>
                  </a:lnTo>
                  <a:lnTo>
                    <a:pt x="263" y="1711"/>
                  </a:lnTo>
                  <a:lnTo>
                    <a:pt x="483" y="2062"/>
                  </a:lnTo>
                  <a:lnTo>
                    <a:pt x="658" y="2412"/>
                  </a:lnTo>
                  <a:lnTo>
                    <a:pt x="834" y="2807"/>
                  </a:lnTo>
                  <a:lnTo>
                    <a:pt x="4912" y="2676"/>
                  </a:lnTo>
                  <a:lnTo>
                    <a:pt x="10087" y="2456"/>
                  </a:lnTo>
                  <a:lnTo>
                    <a:pt x="12937" y="2281"/>
                  </a:lnTo>
                  <a:lnTo>
                    <a:pt x="15919" y="2062"/>
                  </a:lnTo>
                  <a:lnTo>
                    <a:pt x="18945" y="1798"/>
                  </a:lnTo>
                  <a:lnTo>
                    <a:pt x="21971" y="1491"/>
                  </a:lnTo>
                  <a:lnTo>
                    <a:pt x="22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455;p42"/>
            <p:cNvSpPr/>
            <p:nvPr/>
          </p:nvSpPr>
          <p:spPr>
            <a:xfrm>
              <a:off x="2680704" y="3149381"/>
              <a:ext cx="501158" cy="48511"/>
            </a:xfrm>
            <a:custGeom>
              <a:avLst/>
              <a:gdLst/>
              <a:ahLst/>
              <a:cxnLst/>
              <a:rect l="l" t="t" r="r" b="b"/>
              <a:pathLst>
                <a:path w="20393" h="1974" extrusionOk="0">
                  <a:moveTo>
                    <a:pt x="439" y="1"/>
                  </a:moveTo>
                  <a:lnTo>
                    <a:pt x="395" y="132"/>
                  </a:lnTo>
                  <a:lnTo>
                    <a:pt x="220" y="790"/>
                  </a:lnTo>
                  <a:lnTo>
                    <a:pt x="0" y="1448"/>
                  </a:lnTo>
                  <a:lnTo>
                    <a:pt x="3903" y="1667"/>
                  </a:lnTo>
                  <a:lnTo>
                    <a:pt x="8771" y="1886"/>
                  </a:lnTo>
                  <a:lnTo>
                    <a:pt x="11446" y="1930"/>
                  </a:lnTo>
                  <a:lnTo>
                    <a:pt x="14253" y="1974"/>
                  </a:lnTo>
                  <a:lnTo>
                    <a:pt x="20042" y="1974"/>
                  </a:lnTo>
                  <a:lnTo>
                    <a:pt x="20392" y="483"/>
                  </a:lnTo>
                  <a:lnTo>
                    <a:pt x="20392" y="483"/>
                  </a:lnTo>
                  <a:lnTo>
                    <a:pt x="17498" y="527"/>
                  </a:lnTo>
                  <a:lnTo>
                    <a:pt x="14691" y="527"/>
                  </a:lnTo>
                  <a:lnTo>
                    <a:pt x="11929" y="483"/>
                  </a:lnTo>
                  <a:lnTo>
                    <a:pt x="9254" y="395"/>
                  </a:lnTo>
                  <a:lnTo>
                    <a:pt x="4386" y="22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456;p42"/>
            <p:cNvSpPr/>
            <p:nvPr/>
          </p:nvSpPr>
          <p:spPr>
            <a:xfrm>
              <a:off x="1640711" y="2764631"/>
              <a:ext cx="1467865" cy="1070192"/>
            </a:xfrm>
            <a:custGeom>
              <a:avLst/>
              <a:gdLst/>
              <a:ahLst/>
              <a:cxnLst/>
              <a:rect l="l" t="t" r="r" b="b"/>
              <a:pathLst>
                <a:path w="59730" h="43548" extrusionOk="0">
                  <a:moveTo>
                    <a:pt x="12981" y="1"/>
                  </a:moveTo>
                  <a:lnTo>
                    <a:pt x="12367" y="89"/>
                  </a:lnTo>
                  <a:lnTo>
                    <a:pt x="11753" y="264"/>
                  </a:lnTo>
                  <a:lnTo>
                    <a:pt x="11183" y="396"/>
                  </a:lnTo>
                  <a:lnTo>
                    <a:pt x="10657" y="615"/>
                  </a:lnTo>
                  <a:lnTo>
                    <a:pt x="10175" y="878"/>
                  </a:lnTo>
                  <a:lnTo>
                    <a:pt x="9692" y="1141"/>
                  </a:lnTo>
                  <a:lnTo>
                    <a:pt x="9254" y="1404"/>
                  </a:lnTo>
                  <a:lnTo>
                    <a:pt x="8859" y="1711"/>
                  </a:lnTo>
                  <a:lnTo>
                    <a:pt x="8464" y="2062"/>
                  </a:lnTo>
                  <a:lnTo>
                    <a:pt x="8114" y="2413"/>
                  </a:lnTo>
                  <a:lnTo>
                    <a:pt x="7763" y="2764"/>
                  </a:lnTo>
                  <a:lnTo>
                    <a:pt x="7456" y="3114"/>
                  </a:lnTo>
                  <a:lnTo>
                    <a:pt x="6930" y="3904"/>
                  </a:lnTo>
                  <a:lnTo>
                    <a:pt x="6491" y="4649"/>
                  </a:lnTo>
                  <a:lnTo>
                    <a:pt x="6140" y="5439"/>
                  </a:lnTo>
                  <a:lnTo>
                    <a:pt x="5833" y="6184"/>
                  </a:lnTo>
                  <a:lnTo>
                    <a:pt x="5614" y="6842"/>
                  </a:lnTo>
                  <a:lnTo>
                    <a:pt x="5439" y="7456"/>
                  </a:lnTo>
                  <a:lnTo>
                    <a:pt x="5219" y="8377"/>
                  </a:lnTo>
                  <a:lnTo>
                    <a:pt x="5175" y="8684"/>
                  </a:lnTo>
                  <a:lnTo>
                    <a:pt x="4912" y="9122"/>
                  </a:lnTo>
                  <a:lnTo>
                    <a:pt x="4693" y="9561"/>
                  </a:lnTo>
                  <a:lnTo>
                    <a:pt x="4474" y="10087"/>
                  </a:lnTo>
                  <a:lnTo>
                    <a:pt x="4298" y="10613"/>
                  </a:lnTo>
                  <a:lnTo>
                    <a:pt x="3991" y="11754"/>
                  </a:lnTo>
                  <a:lnTo>
                    <a:pt x="3728" y="12982"/>
                  </a:lnTo>
                  <a:lnTo>
                    <a:pt x="3334" y="15481"/>
                  </a:lnTo>
                  <a:lnTo>
                    <a:pt x="3114" y="16753"/>
                  </a:lnTo>
                  <a:lnTo>
                    <a:pt x="2851" y="17937"/>
                  </a:lnTo>
                  <a:lnTo>
                    <a:pt x="1" y="29514"/>
                  </a:lnTo>
                  <a:lnTo>
                    <a:pt x="702" y="29427"/>
                  </a:lnTo>
                  <a:lnTo>
                    <a:pt x="1360" y="29383"/>
                  </a:lnTo>
                  <a:lnTo>
                    <a:pt x="2062" y="29339"/>
                  </a:lnTo>
                  <a:lnTo>
                    <a:pt x="2763" y="29383"/>
                  </a:lnTo>
                  <a:lnTo>
                    <a:pt x="3465" y="29427"/>
                  </a:lnTo>
                  <a:lnTo>
                    <a:pt x="4167" y="29514"/>
                  </a:lnTo>
                  <a:lnTo>
                    <a:pt x="4912" y="29646"/>
                  </a:lnTo>
                  <a:lnTo>
                    <a:pt x="5614" y="29777"/>
                  </a:lnTo>
                  <a:lnTo>
                    <a:pt x="7017" y="30128"/>
                  </a:lnTo>
                  <a:lnTo>
                    <a:pt x="8377" y="30567"/>
                  </a:lnTo>
                  <a:lnTo>
                    <a:pt x="9692" y="31049"/>
                  </a:lnTo>
                  <a:lnTo>
                    <a:pt x="10920" y="31575"/>
                  </a:lnTo>
                  <a:lnTo>
                    <a:pt x="12104" y="32102"/>
                  </a:lnTo>
                  <a:lnTo>
                    <a:pt x="13157" y="32628"/>
                  </a:lnTo>
                  <a:lnTo>
                    <a:pt x="14122" y="33110"/>
                  </a:lnTo>
                  <a:lnTo>
                    <a:pt x="14911" y="33593"/>
                  </a:lnTo>
                  <a:lnTo>
                    <a:pt x="16051" y="34294"/>
                  </a:lnTo>
                  <a:lnTo>
                    <a:pt x="16490" y="34557"/>
                  </a:lnTo>
                  <a:lnTo>
                    <a:pt x="18858" y="22059"/>
                  </a:lnTo>
                  <a:lnTo>
                    <a:pt x="18989" y="22410"/>
                  </a:lnTo>
                  <a:lnTo>
                    <a:pt x="19121" y="22673"/>
                  </a:lnTo>
                  <a:lnTo>
                    <a:pt x="19252" y="22892"/>
                  </a:lnTo>
                  <a:lnTo>
                    <a:pt x="19384" y="23068"/>
                  </a:lnTo>
                  <a:lnTo>
                    <a:pt x="19516" y="23199"/>
                  </a:lnTo>
                  <a:lnTo>
                    <a:pt x="19647" y="23331"/>
                  </a:lnTo>
                  <a:lnTo>
                    <a:pt x="19954" y="23462"/>
                  </a:lnTo>
                  <a:lnTo>
                    <a:pt x="20217" y="23506"/>
                  </a:lnTo>
                  <a:lnTo>
                    <a:pt x="20393" y="23506"/>
                  </a:lnTo>
                  <a:lnTo>
                    <a:pt x="20612" y="23462"/>
                  </a:lnTo>
                  <a:lnTo>
                    <a:pt x="21007" y="24252"/>
                  </a:lnTo>
                  <a:lnTo>
                    <a:pt x="21489" y="25217"/>
                  </a:lnTo>
                  <a:lnTo>
                    <a:pt x="22234" y="26532"/>
                  </a:lnTo>
                  <a:lnTo>
                    <a:pt x="23199" y="28199"/>
                  </a:lnTo>
                  <a:lnTo>
                    <a:pt x="24427" y="30128"/>
                  </a:lnTo>
                  <a:lnTo>
                    <a:pt x="25918" y="32321"/>
                  </a:lnTo>
                  <a:lnTo>
                    <a:pt x="27672" y="34777"/>
                  </a:lnTo>
                  <a:lnTo>
                    <a:pt x="28637" y="36005"/>
                  </a:lnTo>
                  <a:lnTo>
                    <a:pt x="29646" y="37145"/>
                  </a:lnTo>
                  <a:lnTo>
                    <a:pt x="30698" y="38153"/>
                  </a:lnTo>
                  <a:lnTo>
                    <a:pt x="31751" y="39118"/>
                  </a:lnTo>
                  <a:lnTo>
                    <a:pt x="32803" y="39951"/>
                  </a:lnTo>
                  <a:lnTo>
                    <a:pt x="33900" y="40653"/>
                  </a:lnTo>
                  <a:lnTo>
                    <a:pt x="34952" y="41311"/>
                  </a:lnTo>
                  <a:lnTo>
                    <a:pt x="36048" y="41881"/>
                  </a:lnTo>
                  <a:lnTo>
                    <a:pt x="37101" y="42363"/>
                  </a:lnTo>
                  <a:lnTo>
                    <a:pt x="38153" y="42758"/>
                  </a:lnTo>
                  <a:lnTo>
                    <a:pt x="39162" y="43065"/>
                  </a:lnTo>
                  <a:lnTo>
                    <a:pt x="40127" y="43284"/>
                  </a:lnTo>
                  <a:lnTo>
                    <a:pt x="41048" y="43460"/>
                  </a:lnTo>
                  <a:lnTo>
                    <a:pt x="41925" y="43547"/>
                  </a:lnTo>
                  <a:lnTo>
                    <a:pt x="42758" y="43547"/>
                  </a:lnTo>
                  <a:lnTo>
                    <a:pt x="43503" y="43504"/>
                  </a:lnTo>
                  <a:lnTo>
                    <a:pt x="45828" y="43197"/>
                  </a:lnTo>
                  <a:lnTo>
                    <a:pt x="47889" y="42846"/>
                  </a:lnTo>
                  <a:lnTo>
                    <a:pt x="49731" y="42495"/>
                  </a:lnTo>
                  <a:lnTo>
                    <a:pt x="51397" y="42100"/>
                  </a:lnTo>
                  <a:lnTo>
                    <a:pt x="52800" y="41662"/>
                  </a:lnTo>
                  <a:lnTo>
                    <a:pt x="54072" y="41223"/>
                  </a:lnTo>
                  <a:lnTo>
                    <a:pt x="55125" y="40785"/>
                  </a:lnTo>
                  <a:lnTo>
                    <a:pt x="56046" y="40302"/>
                  </a:lnTo>
                  <a:lnTo>
                    <a:pt x="56835" y="39820"/>
                  </a:lnTo>
                  <a:lnTo>
                    <a:pt x="57493" y="39337"/>
                  </a:lnTo>
                  <a:lnTo>
                    <a:pt x="58019" y="38811"/>
                  </a:lnTo>
                  <a:lnTo>
                    <a:pt x="58501" y="38285"/>
                  </a:lnTo>
                  <a:lnTo>
                    <a:pt x="58896" y="37803"/>
                  </a:lnTo>
                  <a:lnTo>
                    <a:pt x="59203" y="37276"/>
                  </a:lnTo>
                  <a:lnTo>
                    <a:pt x="59466" y="36706"/>
                  </a:lnTo>
                  <a:lnTo>
                    <a:pt x="59729" y="36180"/>
                  </a:lnTo>
                  <a:lnTo>
                    <a:pt x="59554" y="35829"/>
                  </a:lnTo>
                  <a:lnTo>
                    <a:pt x="59335" y="35434"/>
                  </a:lnTo>
                  <a:lnTo>
                    <a:pt x="59028" y="34996"/>
                  </a:lnTo>
                  <a:lnTo>
                    <a:pt x="58633" y="34557"/>
                  </a:lnTo>
                  <a:lnTo>
                    <a:pt x="58194" y="34075"/>
                  </a:lnTo>
                  <a:lnTo>
                    <a:pt x="57668" y="33549"/>
                  </a:lnTo>
                  <a:lnTo>
                    <a:pt x="56484" y="32452"/>
                  </a:lnTo>
                  <a:lnTo>
                    <a:pt x="55081" y="31268"/>
                  </a:lnTo>
                  <a:lnTo>
                    <a:pt x="53590" y="30041"/>
                  </a:lnTo>
                  <a:lnTo>
                    <a:pt x="51967" y="28856"/>
                  </a:lnTo>
                  <a:lnTo>
                    <a:pt x="50345" y="27629"/>
                  </a:lnTo>
                  <a:lnTo>
                    <a:pt x="47143" y="25392"/>
                  </a:lnTo>
                  <a:lnTo>
                    <a:pt x="44381" y="23506"/>
                  </a:lnTo>
                  <a:lnTo>
                    <a:pt x="41749" y="21752"/>
                  </a:lnTo>
                  <a:lnTo>
                    <a:pt x="40785" y="20787"/>
                  </a:lnTo>
                  <a:lnTo>
                    <a:pt x="38197" y="18244"/>
                  </a:lnTo>
                  <a:lnTo>
                    <a:pt x="36443" y="16534"/>
                  </a:lnTo>
                  <a:lnTo>
                    <a:pt x="34470" y="14648"/>
                  </a:lnTo>
                  <a:lnTo>
                    <a:pt x="32277" y="12631"/>
                  </a:lnTo>
                  <a:lnTo>
                    <a:pt x="29953" y="10570"/>
                  </a:lnTo>
                  <a:lnTo>
                    <a:pt x="27541" y="8508"/>
                  </a:lnTo>
                  <a:lnTo>
                    <a:pt x="25129" y="6535"/>
                  </a:lnTo>
                  <a:lnTo>
                    <a:pt x="23901" y="5570"/>
                  </a:lnTo>
                  <a:lnTo>
                    <a:pt x="22717" y="4693"/>
                  </a:lnTo>
                  <a:lnTo>
                    <a:pt x="21533" y="3860"/>
                  </a:lnTo>
                  <a:lnTo>
                    <a:pt x="20393" y="3071"/>
                  </a:lnTo>
                  <a:lnTo>
                    <a:pt x="19296" y="2325"/>
                  </a:lnTo>
                  <a:lnTo>
                    <a:pt x="18200" y="1711"/>
                  </a:lnTo>
                  <a:lnTo>
                    <a:pt x="17191" y="1141"/>
                  </a:lnTo>
                  <a:lnTo>
                    <a:pt x="16227" y="703"/>
                  </a:lnTo>
                  <a:lnTo>
                    <a:pt x="15306" y="352"/>
                  </a:lnTo>
                  <a:lnTo>
                    <a:pt x="14429" y="132"/>
                  </a:lnTo>
                  <a:lnTo>
                    <a:pt x="14034" y="45"/>
                  </a:lnTo>
                  <a:lnTo>
                    <a:pt x="136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57;p42"/>
            <p:cNvSpPr/>
            <p:nvPr/>
          </p:nvSpPr>
          <p:spPr>
            <a:xfrm>
              <a:off x="2666696" y="3299192"/>
              <a:ext cx="441883" cy="497914"/>
            </a:xfrm>
            <a:custGeom>
              <a:avLst/>
              <a:gdLst/>
              <a:ahLst/>
              <a:cxnLst/>
              <a:rect l="l" t="t" r="r" b="b"/>
              <a:pathLst>
                <a:path w="17981" h="20261" extrusionOk="0">
                  <a:moveTo>
                    <a:pt x="0" y="0"/>
                  </a:moveTo>
                  <a:lnTo>
                    <a:pt x="351" y="483"/>
                  </a:lnTo>
                  <a:lnTo>
                    <a:pt x="746" y="1009"/>
                  </a:lnTo>
                  <a:lnTo>
                    <a:pt x="1184" y="1710"/>
                  </a:lnTo>
                  <a:lnTo>
                    <a:pt x="1711" y="2544"/>
                  </a:lnTo>
                  <a:lnTo>
                    <a:pt x="2193" y="3552"/>
                  </a:lnTo>
                  <a:lnTo>
                    <a:pt x="2675" y="4649"/>
                  </a:lnTo>
                  <a:lnTo>
                    <a:pt x="2851" y="5219"/>
                  </a:lnTo>
                  <a:lnTo>
                    <a:pt x="3026" y="5789"/>
                  </a:lnTo>
                  <a:lnTo>
                    <a:pt x="3158" y="6359"/>
                  </a:lnTo>
                  <a:lnTo>
                    <a:pt x="3289" y="7017"/>
                  </a:lnTo>
                  <a:lnTo>
                    <a:pt x="3552" y="8727"/>
                  </a:lnTo>
                  <a:lnTo>
                    <a:pt x="3728" y="9692"/>
                  </a:lnTo>
                  <a:lnTo>
                    <a:pt x="3903" y="10700"/>
                  </a:lnTo>
                  <a:lnTo>
                    <a:pt x="4166" y="11797"/>
                  </a:lnTo>
                  <a:lnTo>
                    <a:pt x="4473" y="12893"/>
                  </a:lnTo>
                  <a:lnTo>
                    <a:pt x="4824" y="13989"/>
                  </a:lnTo>
                  <a:lnTo>
                    <a:pt x="5263" y="15086"/>
                  </a:lnTo>
                  <a:lnTo>
                    <a:pt x="5745" y="16138"/>
                  </a:lnTo>
                  <a:lnTo>
                    <a:pt x="6052" y="16621"/>
                  </a:lnTo>
                  <a:lnTo>
                    <a:pt x="6359" y="17103"/>
                  </a:lnTo>
                  <a:lnTo>
                    <a:pt x="6710" y="17585"/>
                  </a:lnTo>
                  <a:lnTo>
                    <a:pt x="7061" y="18068"/>
                  </a:lnTo>
                  <a:lnTo>
                    <a:pt x="7455" y="18506"/>
                  </a:lnTo>
                  <a:lnTo>
                    <a:pt x="7894" y="18901"/>
                  </a:lnTo>
                  <a:lnTo>
                    <a:pt x="8333" y="19296"/>
                  </a:lnTo>
                  <a:lnTo>
                    <a:pt x="8815" y="19647"/>
                  </a:lnTo>
                  <a:lnTo>
                    <a:pt x="9341" y="19954"/>
                  </a:lnTo>
                  <a:lnTo>
                    <a:pt x="9867" y="20261"/>
                  </a:lnTo>
                  <a:lnTo>
                    <a:pt x="10920" y="19954"/>
                  </a:lnTo>
                  <a:lnTo>
                    <a:pt x="11885" y="19647"/>
                  </a:lnTo>
                  <a:lnTo>
                    <a:pt x="12718" y="19296"/>
                  </a:lnTo>
                  <a:lnTo>
                    <a:pt x="13507" y="18989"/>
                  </a:lnTo>
                  <a:lnTo>
                    <a:pt x="14165" y="18638"/>
                  </a:lnTo>
                  <a:lnTo>
                    <a:pt x="14779" y="18287"/>
                  </a:lnTo>
                  <a:lnTo>
                    <a:pt x="15305" y="17892"/>
                  </a:lnTo>
                  <a:lnTo>
                    <a:pt x="15788" y="17542"/>
                  </a:lnTo>
                  <a:lnTo>
                    <a:pt x="16182" y="17147"/>
                  </a:lnTo>
                  <a:lnTo>
                    <a:pt x="16577" y="16796"/>
                  </a:lnTo>
                  <a:lnTo>
                    <a:pt x="16884" y="16401"/>
                  </a:lnTo>
                  <a:lnTo>
                    <a:pt x="17147" y="16007"/>
                  </a:lnTo>
                  <a:lnTo>
                    <a:pt x="17366" y="15612"/>
                  </a:lnTo>
                  <a:lnTo>
                    <a:pt x="17586" y="15217"/>
                  </a:lnTo>
                  <a:lnTo>
                    <a:pt x="17980" y="14428"/>
                  </a:lnTo>
                  <a:lnTo>
                    <a:pt x="17805" y="14077"/>
                  </a:lnTo>
                  <a:lnTo>
                    <a:pt x="17586" y="13682"/>
                  </a:lnTo>
                  <a:lnTo>
                    <a:pt x="17279" y="13244"/>
                  </a:lnTo>
                  <a:lnTo>
                    <a:pt x="16884" y="12805"/>
                  </a:lnTo>
                  <a:lnTo>
                    <a:pt x="16445" y="12323"/>
                  </a:lnTo>
                  <a:lnTo>
                    <a:pt x="15919" y="11797"/>
                  </a:lnTo>
                  <a:lnTo>
                    <a:pt x="14735" y="10700"/>
                  </a:lnTo>
                  <a:lnTo>
                    <a:pt x="13332" y="9516"/>
                  </a:lnTo>
                  <a:lnTo>
                    <a:pt x="11841" y="8289"/>
                  </a:lnTo>
                  <a:lnTo>
                    <a:pt x="10218" y="7104"/>
                  </a:lnTo>
                  <a:lnTo>
                    <a:pt x="8596" y="5877"/>
                  </a:lnTo>
                  <a:lnTo>
                    <a:pt x="5394" y="3640"/>
                  </a:lnTo>
                  <a:lnTo>
                    <a:pt x="2632" y="1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458;p42"/>
            <p:cNvSpPr/>
            <p:nvPr/>
          </p:nvSpPr>
          <p:spPr>
            <a:xfrm>
              <a:off x="2099823" y="3085805"/>
              <a:ext cx="46373" cy="225254"/>
            </a:xfrm>
            <a:custGeom>
              <a:avLst/>
              <a:gdLst/>
              <a:ahLst/>
              <a:cxnLst/>
              <a:rect l="l" t="t" r="r" b="b"/>
              <a:pathLst>
                <a:path w="1887" h="9166" extrusionOk="0">
                  <a:moveTo>
                    <a:pt x="1623" y="0"/>
                  </a:moveTo>
                  <a:lnTo>
                    <a:pt x="1579" y="44"/>
                  </a:lnTo>
                  <a:lnTo>
                    <a:pt x="1535" y="88"/>
                  </a:lnTo>
                  <a:lnTo>
                    <a:pt x="1535" y="176"/>
                  </a:lnTo>
                  <a:lnTo>
                    <a:pt x="1535" y="1053"/>
                  </a:lnTo>
                  <a:lnTo>
                    <a:pt x="1448" y="1842"/>
                  </a:lnTo>
                  <a:lnTo>
                    <a:pt x="1316" y="2544"/>
                  </a:lnTo>
                  <a:lnTo>
                    <a:pt x="1141" y="3114"/>
                  </a:lnTo>
                  <a:lnTo>
                    <a:pt x="1009" y="3552"/>
                  </a:lnTo>
                  <a:lnTo>
                    <a:pt x="834" y="3903"/>
                  </a:lnTo>
                  <a:lnTo>
                    <a:pt x="702" y="4166"/>
                  </a:lnTo>
                  <a:lnTo>
                    <a:pt x="658" y="4254"/>
                  </a:lnTo>
                  <a:lnTo>
                    <a:pt x="0" y="8990"/>
                  </a:lnTo>
                  <a:lnTo>
                    <a:pt x="0" y="9034"/>
                  </a:lnTo>
                  <a:lnTo>
                    <a:pt x="44" y="9122"/>
                  </a:lnTo>
                  <a:lnTo>
                    <a:pt x="88" y="9166"/>
                  </a:lnTo>
                  <a:lnTo>
                    <a:pt x="176" y="9166"/>
                  </a:lnTo>
                  <a:lnTo>
                    <a:pt x="307" y="9122"/>
                  </a:lnTo>
                  <a:lnTo>
                    <a:pt x="351" y="9034"/>
                  </a:lnTo>
                  <a:lnTo>
                    <a:pt x="1053" y="4342"/>
                  </a:lnTo>
                  <a:lnTo>
                    <a:pt x="1228" y="3947"/>
                  </a:lnTo>
                  <a:lnTo>
                    <a:pt x="1404" y="3552"/>
                  </a:lnTo>
                  <a:lnTo>
                    <a:pt x="1579" y="3070"/>
                  </a:lnTo>
                  <a:lnTo>
                    <a:pt x="1711" y="2500"/>
                  </a:lnTo>
                  <a:lnTo>
                    <a:pt x="1842" y="1798"/>
                  </a:lnTo>
                  <a:lnTo>
                    <a:pt x="1886" y="1053"/>
                  </a:lnTo>
                  <a:lnTo>
                    <a:pt x="1886" y="176"/>
                  </a:lnTo>
                  <a:lnTo>
                    <a:pt x="1886" y="88"/>
                  </a:lnTo>
                  <a:lnTo>
                    <a:pt x="1842" y="44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459;p42"/>
            <p:cNvSpPr/>
            <p:nvPr/>
          </p:nvSpPr>
          <p:spPr>
            <a:xfrm>
              <a:off x="2107367" y="3147219"/>
              <a:ext cx="127200" cy="109949"/>
            </a:xfrm>
            <a:custGeom>
              <a:avLst/>
              <a:gdLst/>
              <a:ahLst/>
              <a:cxnLst/>
              <a:rect l="l" t="t" r="r" b="b"/>
              <a:pathLst>
                <a:path w="5176" h="4474" extrusionOk="0">
                  <a:moveTo>
                    <a:pt x="4956" y="1"/>
                  </a:moveTo>
                  <a:lnTo>
                    <a:pt x="4868" y="45"/>
                  </a:lnTo>
                  <a:lnTo>
                    <a:pt x="4824" y="89"/>
                  </a:lnTo>
                  <a:lnTo>
                    <a:pt x="4386" y="703"/>
                  </a:lnTo>
                  <a:lnTo>
                    <a:pt x="3947" y="1273"/>
                  </a:lnTo>
                  <a:lnTo>
                    <a:pt x="3333" y="1974"/>
                  </a:lnTo>
                  <a:lnTo>
                    <a:pt x="2632" y="2676"/>
                  </a:lnTo>
                  <a:lnTo>
                    <a:pt x="2237" y="3027"/>
                  </a:lnTo>
                  <a:lnTo>
                    <a:pt x="1842" y="3334"/>
                  </a:lnTo>
                  <a:lnTo>
                    <a:pt x="1447" y="3597"/>
                  </a:lnTo>
                  <a:lnTo>
                    <a:pt x="1009" y="3816"/>
                  </a:lnTo>
                  <a:lnTo>
                    <a:pt x="614" y="3992"/>
                  </a:lnTo>
                  <a:lnTo>
                    <a:pt x="176" y="4079"/>
                  </a:lnTo>
                  <a:lnTo>
                    <a:pt x="88" y="4123"/>
                  </a:lnTo>
                  <a:lnTo>
                    <a:pt x="44" y="4167"/>
                  </a:lnTo>
                  <a:lnTo>
                    <a:pt x="0" y="4255"/>
                  </a:lnTo>
                  <a:lnTo>
                    <a:pt x="0" y="4299"/>
                  </a:lnTo>
                  <a:lnTo>
                    <a:pt x="88" y="4430"/>
                  </a:lnTo>
                  <a:lnTo>
                    <a:pt x="176" y="4474"/>
                  </a:lnTo>
                  <a:lnTo>
                    <a:pt x="220" y="4474"/>
                  </a:lnTo>
                  <a:lnTo>
                    <a:pt x="658" y="4342"/>
                  </a:lnTo>
                  <a:lnTo>
                    <a:pt x="1141" y="4167"/>
                  </a:lnTo>
                  <a:lnTo>
                    <a:pt x="1579" y="3948"/>
                  </a:lnTo>
                  <a:lnTo>
                    <a:pt x="2018" y="3685"/>
                  </a:lnTo>
                  <a:lnTo>
                    <a:pt x="2412" y="3378"/>
                  </a:lnTo>
                  <a:lnTo>
                    <a:pt x="2807" y="3027"/>
                  </a:lnTo>
                  <a:lnTo>
                    <a:pt x="3552" y="2281"/>
                  </a:lnTo>
                  <a:lnTo>
                    <a:pt x="4166" y="1580"/>
                  </a:lnTo>
                  <a:lnTo>
                    <a:pt x="4649" y="966"/>
                  </a:lnTo>
                  <a:lnTo>
                    <a:pt x="5131" y="308"/>
                  </a:lnTo>
                  <a:lnTo>
                    <a:pt x="5175" y="220"/>
                  </a:lnTo>
                  <a:lnTo>
                    <a:pt x="5131" y="132"/>
                  </a:lnTo>
                  <a:lnTo>
                    <a:pt x="5131" y="89"/>
                  </a:lnTo>
                  <a:lnTo>
                    <a:pt x="5087" y="45"/>
                  </a:lnTo>
                  <a:lnTo>
                    <a:pt x="50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460;p42"/>
            <p:cNvSpPr/>
            <p:nvPr/>
          </p:nvSpPr>
          <p:spPr>
            <a:xfrm>
              <a:off x="2153716" y="3300273"/>
              <a:ext cx="134720" cy="36666"/>
            </a:xfrm>
            <a:custGeom>
              <a:avLst/>
              <a:gdLst/>
              <a:ahLst/>
              <a:cxnLst/>
              <a:rect l="l" t="t" r="r" b="b"/>
              <a:pathLst>
                <a:path w="5482" h="1492" extrusionOk="0">
                  <a:moveTo>
                    <a:pt x="5306" y="0"/>
                  </a:moveTo>
                  <a:lnTo>
                    <a:pt x="5262" y="44"/>
                  </a:lnTo>
                  <a:lnTo>
                    <a:pt x="4473" y="307"/>
                  </a:lnTo>
                  <a:lnTo>
                    <a:pt x="3640" y="526"/>
                  </a:lnTo>
                  <a:lnTo>
                    <a:pt x="2807" y="702"/>
                  </a:lnTo>
                  <a:lnTo>
                    <a:pt x="2017" y="877"/>
                  </a:lnTo>
                  <a:lnTo>
                    <a:pt x="702" y="1053"/>
                  </a:lnTo>
                  <a:lnTo>
                    <a:pt x="175" y="1140"/>
                  </a:lnTo>
                  <a:lnTo>
                    <a:pt x="88" y="1184"/>
                  </a:lnTo>
                  <a:lnTo>
                    <a:pt x="44" y="1228"/>
                  </a:lnTo>
                  <a:lnTo>
                    <a:pt x="0" y="1272"/>
                  </a:lnTo>
                  <a:lnTo>
                    <a:pt x="0" y="1360"/>
                  </a:lnTo>
                  <a:lnTo>
                    <a:pt x="44" y="1447"/>
                  </a:lnTo>
                  <a:lnTo>
                    <a:pt x="175" y="1491"/>
                  </a:lnTo>
                  <a:lnTo>
                    <a:pt x="219" y="1491"/>
                  </a:lnTo>
                  <a:lnTo>
                    <a:pt x="789" y="1447"/>
                  </a:lnTo>
                  <a:lnTo>
                    <a:pt x="2105" y="1228"/>
                  </a:lnTo>
                  <a:lnTo>
                    <a:pt x="2938" y="1053"/>
                  </a:lnTo>
                  <a:lnTo>
                    <a:pt x="3771" y="877"/>
                  </a:lnTo>
                  <a:lnTo>
                    <a:pt x="4605" y="658"/>
                  </a:lnTo>
                  <a:lnTo>
                    <a:pt x="5394" y="351"/>
                  </a:lnTo>
                  <a:lnTo>
                    <a:pt x="5438" y="351"/>
                  </a:lnTo>
                  <a:lnTo>
                    <a:pt x="5482" y="263"/>
                  </a:lnTo>
                  <a:lnTo>
                    <a:pt x="5482" y="219"/>
                  </a:lnTo>
                  <a:lnTo>
                    <a:pt x="5482" y="132"/>
                  </a:lnTo>
                  <a:lnTo>
                    <a:pt x="5438" y="88"/>
                  </a:lnTo>
                  <a:lnTo>
                    <a:pt x="5394" y="44"/>
                  </a:lnTo>
                  <a:lnTo>
                    <a:pt x="53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461;p42"/>
            <p:cNvSpPr/>
            <p:nvPr/>
          </p:nvSpPr>
          <p:spPr>
            <a:xfrm>
              <a:off x="1636410" y="3468393"/>
              <a:ext cx="409542" cy="167061"/>
            </a:xfrm>
            <a:custGeom>
              <a:avLst/>
              <a:gdLst/>
              <a:ahLst/>
              <a:cxnLst/>
              <a:rect l="l" t="t" r="r" b="b"/>
              <a:pathLst>
                <a:path w="16665" h="6798" extrusionOk="0">
                  <a:moveTo>
                    <a:pt x="3816" y="0"/>
                  </a:moveTo>
                  <a:lnTo>
                    <a:pt x="3070" y="88"/>
                  </a:lnTo>
                  <a:lnTo>
                    <a:pt x="2325" y="219"/>
                  </a:lnTo>
                  <a:lnTo>
                    <a:pt x="1623" y="395"/>
                  </a:lnTo>
                  <a:lnTo>
                    <a:pt x="877" y="614"/>
                  </a:lnTo>
                  <a:lnTo>
                    <a:pt x="176" y="877"/>
                  </a:lnTo>
                  <a:lnTo>
                    <a:pt x="88" y="965"/>
                  </a:lnTo>
                  <a:lnTo>
                    <a:pt x="44" y="1009"/>
                  </a:lnTo>
                  <a:lnTo>
                    <a:pt x="0" y="1140"/>
                  </a:lnTo>
                  <a:lnTo>
                    <a:pt x="0" y="1228"/>
                  </a:lnTo>
                  <a:lnTo>
                    <a:pt x="132" y="1491"/>
                  </a:lnTo>
                  <a:lnTo>
                    <a:pt x="351" y="1798"/>
                  </a:lnTo>
                  <a:lnTo>
                    <a:pt x="658" y="2105"/>
                  </a:lnTo>
                  <a:lnTo>
                    <a:pt x="1053" y="2500"/>
                  </a:lnTo>
                  <a:lnTo>
                    <a:pt x="1535" y="2895"/>
                  </a:lnTo>
                  <a:lnTo>
                    <a:pt x="2105" y="3289"/>
                  </a:lnTo>
                  <a:lnTo>
                    <a:pt x="2719" y="3684"/>
                  </a:lnTo>
                  <a:lnTo>
                    <a:pt x="3377" y="4079"/>
                  </a:lnTo>
                  <a:lnTo>
                    <a:pt x="4123" y="4473"/>
                  </a:lnTo>
                  <a:lnTo>
                    <a:pt x="4868" y="4868"/>
                  </a:lnTo>
                  <a:lnTo>
                    <a:pt x="5614" y="5219"/>
                  </a:lnTo>
                  <a:lnTo>
                    <a:pt x="6403" y="5526"/>
                  </a:lnTo>
                  <a:lnTo>
                    <a:pt x="7192" y="5789"/>
                  </a:lnTo>
                  <a:lnTo>
                    <a:pt x="7938" y="6052"/>
                  </a:lnTo>
                  <a:lnTo>
                    <a:pt x="9473" y="6403"/>
                  </a:lnTo>
                  <a:lnTo>
                    <a:pt x="11008" y="6622"/>
                  </a:lnTo>
                  <a:lnTo>
                    <a:pt x="12411" y="6754"/>
                  </a:lnTo>
                  <a:lnTo>
                    <a:pt x="13683" y="6797"/>
                  </a:lnTo>
                  <a:lnTo>
                    <a:pt x="14297" y="6797"/>
                  </a:lnTo>
                  <a:lnTo>
                    <a:pt x="14823" y="6754"/>
                  </a:lnTo>
                  <a:lnTo>
                    <a:pt x="15305" y="6666"/>
                  </a:lnTo>
                  <a:lnTo>
                    <a:pt x="15700" y="6578"/>
                  </a:lnTo>
                  <a:lnTo>
                    <a:pt x="16051" y="6447"/>
                  </a:lnTo>
                  <a:lnTo>
                    <a:pt x="16358" y="6271"/>
                  </a:lnTo>
                  <a:lnTo>
                    <a:pt x="16533" y="6096"/>
                  </a:lnTo>
                  <a:lnTo>
                    <a:pt x="16665" y="5920"/>
                  </a:lnTo>
                  <a:lnTo>
                    <a:pt x="16665" y="5701"/>
                  </a:lnTo>
                  <a:lnTo>
                    <a:pt x="16665" y="5526"/>
                  </a:lnTo>
                  <a:lnTo>
                    <a:pt x="16577" y="5263"/>
                  </a:lnTo>
                  <a:lnTo>
                    <a:pt x="16445" y="5043"/>
                  </a:lnTo>
                  <a:lnTo>
                    <a:pt x="16226" y="4736"/>
                  </a:lnTo>
                  <a:lnTo>
                    <a:pt x="16007" y="4473"/>
                  </a:lnTo>
                  <a:lnTo>
                    <a:pt x="15393" y="3903"/>
                  </a:lnTo>
                  <a:lnTo>
                    <a:pt x="14604" y="3245"/>
                  </a:lnTo>
                  <a:lnTo>
                    <a:pt x="13683" y="2631"/>
                  </a:lnTo>
                  <a:lnTo>
                    <a:pt x="12630" y="2061"/>
                  </a:lnTo>
                  <a:lnTo>
                    <a:pt x="11446" y="1491"/>
                  </a:lnTo>
                  <a:lnTo>
                    <a:pt x="10174" y="965"/>
                  </a:lnTo>
                  <a:lnTo>
                    <a:pt x="9517" y="746"/>
                  </a:lnTo>
                  <a:lnTo>
                    <a:pt x="8859" y="570"/>
                  </a:lnTo>
                  <a:lnTo>
                    <a:pt x="8157" y="395"/>
                  </a:lnTo>
                  <a:lnTo>
                    <a:pt x="7455" y="219"/>
                  </a:lnTo>
                  <a:lnTo>
                    <a:pt x="6710" y="132"/>
                  </a:lnTo>
                  <a:lnTo>
                    <a:pt x="6008" y="44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462;p42"/>
            <p:cNvSpPr/>
            <p:nvPr/>
          </p:nvSpPr>
          <p:spPr>
            <a:xfrm>
              <a:off x="1689222" y="3489945"/>
              <a:ext cx="323333" cy="531336"/>
            </a:xfrm>
            <a:custGeom>
              <a:avLst/>
              <a:gdLst/>
              <a:ahLst/>
              <a:cxnLst/>
              <a:rect l="l" t="t" r="r" b="b"/>
              <a:pathLst>
                <a:path w="13157" h="21621" extrusionOk="0">
                  <a:moveTo>
                    <a:pt x="7192" y="0"/>
                  </a:moveTo>
                  <a:lnTo>
                    <a:pt x="7236" y="2149"/>
                  </a:lnTo>
                  <a:lnTo>
                    <a:pt x="7324" y="6973"/>
                  </a:lnTo>
                  <a:lnTo>
                    <a:pt x="7368" y="9648"/>
                  </a:lnTo>
                  <a:lnTo>
                    <a:pt x="7368" y="12104"/>
                  </a:lnTo>
                  <a:lnTo>
                    <a:pt x="7324" y="14033"/>
                  </a:lnTo>
                  <a:lnTo>
                    <a:pt x="7280" y="14691"/>
                  </a:lnTo>
                  <a:lnTo>
                    <a:pt x="7236" y="15130"/>
                  </a:lnTo>
                  <a:lnTo>
                    <a:pt x="7104" y="15437"/>
                  </a:lnTo>
                  <a:lnTo>
                    <a:pt x="6929" y="15788"/>
                  </a:lnTo>
                  <a:lnTo>
                    <a:pt x="6622" y="16138"/>
                  </a:lnTo>
                  <a:lnTo>
                    <a:pt x="6271" y="16533"/>
                  </a:lnTo>
                  <a:lnTo>
                    <a:pt x="5438" y="17279"/>
                  </a:lnTo>
                  <a:lnTo>
                    <a:pt x="4473" y="18024"/>
                  </a:lnTo>
                  <a:lnTo>
                    <a:pt x="3552" y="18682"/>
                  </a:lnTo>
                  <a:lnTo>
                    <a:pt x="2763" y="19252"/>
                  </a:lnTo>
                  <a:lnTo>
                    <a:pt x="1974" y="19734"/>
                  </a:lnTo>
                  <a:lnTo>
                    <a:pt x="1623" y="19822"/>
                  </a:lnTo>
                  <a:lnTo>
                    <a:pt x="877" y="20085"/>
                  </a:lnTo>
                  <a:lnTo>
                    <a:pt x="526" y="20261"/>
                  </a:lnTo>
                  <a:lnTo>
                    <a:pt x="219" y="20436"/>
                  </a:lnTo>
                  <a:lnTo>
                    <a:pt x="88" y="20524"/>
                  </a:lnTo>
                  <a:lnTo>
                    <a:pt x="44" y="20611"/>
                  </a:lnTo>
                  <a:lnTo>
                    <a:pt x="0" y="20699"/>
                  </a:lnTo>
                  <a:lnTo>
                    <a:pt x="44" y="20787"/>
                  </a:lnTo>
                  <a:lnTo>
                    <a:pt x="132" y="20962"/>
                  </a:lnTo>
                  <a:lnTo>
                    <a:pt x="263" y="21094"/>
                  </a:lnTo>
                  <a:lnTo>
                    <a:pt x="570" y="21313"/>
                  </a:lnTo>
                  <a:lnTo>
                    <a:pt x="965" y="21488"/>
                  </a:lnTo>
                  <a:lnTo>
                    <a:pt x="1360" y="21576"/>
                  </a:lnTo>
                  <a:lnTo>
                    <a:pt x="1798" y="21620"/>
                  </a:lnTo>
                  <a:lnTo>
                    <a:pt x="2281" y="21576"/>
                  </a:lnTo>
                  <a:lnTo>
                    <a:pt x="2807" y="21532"/>
                  </a:lnTo>
                  <a:lnTo>
                    <a:pt x="3333" y="21445"/>
                  </a:lnTo>
                  <a:lnTo>
                    <a:pt x="4385" y="21182"/>
                  </a:lnTo>
                  <a:lnTo>
                    <a:pt x="5394" y="20831"/>
                  </a:lnTo>
                  <a:lnTo>
                    <a:pt x="6973" y="20261"/>
                  </a:lnTo>
                  <a:lnTo>
                    <a:pt x="7543" y="20041"/>
                  </a:lnTo>
                  <a:lnTo>
                    <a:pt x="8157" y="19954"/>
                  </a:lnTo>
                  <a:lnTo>
                    <a:pt x="9209" y="19778"/>
                  </a:lnTo>
                  <a:lnTo>
                    <a:pt x="9736" y="19734"/>
                  </a:lnTo>
                  <a:lnTo>
                    <a:pt x="10174" y="19647"/>
                  </a:lnTo>
                  <a:lnTo>
                    <a:pt x="10613" y="19515"/>
                  </a:lnTo>
                  <a:lnTo>
                    <a:pt x="10964" y="19340"/>
                  </a:lnTo>
                  <a:lnTo>
                    <a:pt x="11139" y="19208"/>
                  </a:lnTo>
                  <a:lnTo>
                    <a:pt x="11227" y="19077"/>
                  </a:lnTo>
                  <a:lnTo>
                    <a:pt x="11358" y="18901"/>
                  </a:lnTo>
                  <a:lnTo>
                    <a:pt x="11402" y="18726"/>
                  </a:lnTo>
                  <a:lnTo>
                    <a:pt x="11490" y="18287"/>
                  </a:lnTo>
                  <a:lnTo>
                    <a:pt x="11534" y="17761"/>
                  </a:lnTo>
                  <a:lnTo>
                    <a:pt x="11490" y="17191"/>
                  </a:lnTo>
                  <a:lnTo>
                    <a:pt x="11446" y="16533"/>
                  </a:lnTo>
                  <a:lnTo>
                    <a:pt x="11314" y="15174"/>
                  </a:lnTo>
                  <a:lnTo>
                    <a:pt x="11270" y="14691"/>
                  </a:lnTo>
                  <a:lnTo>
                    <a:pt x="11314" y="14077"/>
                  </a:lnTo>
                  <a:lnTo>
                    <a:pt x="11534" y="12455"/>
                  </a:lnTo>
                  <a:lnTo>
                    <a:pt x="11841" y="10481"/>
                  </a:lnTo>
                  <a:lnTo>
                    <a:pt x="12191" y="8420"/>
                  </a:lnTo>
                  <a:lnTo>
                    <a:pt x="12849" y="4736"/>
                  </a:lnTo>
                  <a:lnTo>
                    <a:pt x="13156" y="3114"/>
                  </a:lnTo>
                  <a:lnTo>
                    <a:pt x="12718" y="2675"/>
                  </a:lnTo>
                  <a:lnTo>
                    <a:pt x="12235" y="2281"/>
                  </a:lnTo>
                  <a:lnTo>
                    <a:pt x="11753" y="1930"/>
                  </a:lnTo>
                  <a:lnTo>
                    <a:pt x="11270" y="1623"/>
                  </a:lnTo>
                  <a:lnTo>
                    <a:pt x="10744" y="1316"/>
                  </a:lnTo>
                  <a:lnTo>
                    <a:pt x="10262" y="1053"/>
                  </a:lnTo>
                  <a:lnTo>
                    <a:pt x="9297" y="658"/>
                  </a:lnTo>
                  <a:lnTo>
                    <a:pt x="8464" y="351"/>
                  </a:lnTo>
                  <a:lnTo>
                    <a:pt x="7806" y="132"/>
                  </a:lnTo>
                  <a:lnTo>
                    <a:pt x="7192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463;p42"/>
            <p:cNvSpPr/>
            <p:nvPr/>
          </p:nvSpPr>
          <p:spPr>
            <a:xfrm>
              <a:off x="1689222" y="3883297"/>
              <a:ext cx="283448" cy="137989"/>
            </a:xfrm>
            <a:custGeom>
              <a:avLst/>
              <a:gdLst/>
              <a:ahLst/>
              <a:cxnLst/>
              <a:rect l="l" t="t" r="r" b="b"/>
              <a:pathLst>
                <a:path w="11534" h="5615" extrusionOk="0">
                  <a:moveTo>
                    <a:pt x="6754" y="1"/>
                  </a:moveTo>
                  <a:lnTo>
                    <a:pt x="6140" y="615"/>
                  </a:lnTo>
                  <a:lnTo>
                    <a:pt x="5438" y="1273"/>
                  </a:lnTo>
                  <a:lnTo>
                    <a:pt x="4649" y="1886"/>
                  </a:lnTo>
                  <a:lnTo>
                    <a:pt x="3859" y="2457"/>
                  </a:lnTo>
                  <a:lnTo>
                    <a:pt x="2544" y="3378"/>
                  </a:lnTo>
                  <a:lnTo>
                    <a:pt x="1974" y="3728"/>
                  </a:lnTo>
                  <a:lnTo>
                    <a:pt x="1623" y="3816"/>
                  </a:lnTo>
                  <a:lnTo>
                    <a:pt x="877" y="4079"/>
                  </a:lnTo>
                  <a:lnTo>
                    <a:pt x="526" y="4255"/>
                  </a:lnTo>
                  <a:lnTo>
                    <a:pt x="219" y="4430"/>
                  </a:lnTo>
                  <a:lnTo>
                    <a:pt x="88" y="4518"/>
                  </a:lnTo>
                  <a:lnTo>
                    <a:pt x="44" y="4605"/>
                  </a:lnTo>
                  <a:lnTo>
                    <a:pt x="0" y="4693"/>
                  </a:lnTo>
                  <a:lnTo>
                    <a:pt x="44" y="4781"/>
                  </a:lnTo>
                  <a:lnTo>
                    <a:pt x="132" y="4956"/>
                  </a:lnTo>
                  <a:lnTo>
                    <a:pt x="263" y="5088"/>
                  </a:lnTo>
                  <a:lnTo>
                    <a:pt x="570" y="5307"/>
                  </a:lnTo>
                  <a:lnTo>
                    <a:pt x="965" y="5482"/>
                  </a:lnTo>
                  <a:lnTo>
                    <a:pt x="1360" y="5570"/>
                  </a:lnTo>
                  <a:lnTo>
                    <a:pt x="1798" y="5614"/>
                  </a:lnTo>
                  <a:lnTo>
                    <a:pt x="2281" y="5570"/>
                  </a:lnTo>
                  <a:lnTo>
                    <a:pt x="2807" y="5526"/>
                  </a:lnTo>
                  <a:lnTo>
                    <a:pt x="3333" y="5439"/>
                  </a:lnTo>
                  <a:lnTo>
                    <a:pt x="4385" y="5176"/>
                  </a:lnTo>
                  <a:lnTo>
                    <a:pt x="5394" y="4825"/>
                  </a:lnTo>
                  <a:lnTo>
                    <a:pt x="6973" y="4255"/>
                  </a:lnTo>
                  <a:lnTo>
                    <a:pt x="7543" y="4035"/>
                  </a:lnTo>
                  <a:lnTo>
                    <a:pt x="8157" y="3948"/>
                  </a:lnTo>
                  <a:lnTo>
                    <a:pt x="9209" y="3772"/>
                  </a:lnTo>
                  <a:lnTo>
                    <a:pt x="9736" y="3728"/>
                  </a:lnTo>
                  <a:lnTo>
                    <a:pt x="10174" y="3641"/>
                  </a:lnTo>
                  <a:lnTo>
                    <a:pt x="10613" y="3509"/>
                  </a:lnTo>
                  <a:lnTo>
                    <a:pt x="10964" y="3334"/>
                  </a:lnTo>
                  <a:lnTo>
                    <a:pt x="11183" y="3114"/>
                  </a:lnTo>
                  <a:lnTo>
                    <a:pt x="11358" y="2851"/>
                  </a:lnTo>
                  <a:lnTo>
                    <a:pt x="11446" y="2500"/>
                  </a:lnTo>
                  <a:lnTo>
                    <a:pt x="11490" y="2150"/>
                  </a:lnTo>
                  <a:lnTo>
                    <a:pt x="11534" y="1711"/>
                  </a:lnTo>
                  <a:lnTo>
                    <a:pt x="11490" y="1273"/>
                  </a:lnTo>
                  <a:lnTo>
                    <a:pt x="11402" y="220"/>
                  </a:lnTo>
                  <a:lnTo>
                    <a:pt x="10700" y="308"/>
                  </a:lnTo>
                  <a:lnTo>
                    <a:pt x="9429" y="308"/>
                  </a:lnTo>
                  <a:lnTo>
                    <a:pt x="8815" y="264"/>
                  </a:lnTo>
                  <a:lnTo>
                    <a:pt x="7675" y="176"/>
                  </a:lnTo>
                  <a:lnTo>
                    <a:pt x="67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464;p42"/>
            <p:cNvSpPr/>
            <p:nvPr/>
          </p:nvSpPr>
          <p:spPr>
            <a:xfrm>
              <a:off x="1865966" y="3489945"/>
              <a:ext cx="146590" cy="193995"/>
            </a:xfrm>
            <a:custGeom>
              <a:avLst/>
              <a:gdLst/>
              <a:ahLst/>
              <a:cxnLst/>
              <a:rect l="l" t="t" r="r" b="b"/>
              <a:pathLst>
                <a:path w="5965" h="7894" extrusionOk="0">
                  <a:moveTo>
                    <a:pt x="0" y="0"/>
                  </a:moveTo>
                  <a:lnTo>
                    <a:pt x="88" y="2938"/>
                  </a:lnTo>
                  <a:lnTo>
                    <a:pt x="789" y="3465"/>
                  </a:lnTo>
                  <a:lnTo>
                    <a:pt x="1447" y="4035"/>
                  </a:lnTo>
                  <a:lnTo>
                    <a:pt x="2149" y="4649"/>
                  </a:lnTo>
                  <a:lnTo>
                    <a:pt x="2807" y="5307"/>
                  </a:lnTo>
                  <a:lnTo>
                    <a:pt x="4035" y="6622"/>
                  </a:lnTo>
                  <a:lnTo>
                    <a:pt x="5087" y="7894"/>
                  </a:lnTo>
                  <a:lnTo>
                    <a:pt x="5701" y="4561"/>
                  </a:lnTo>
                  <a:lnTo>
                    <a:pt x="5964" y="3114"/>
                  </a:lnTo>
                  <a:lnTo>
                    <a:pt x="5526" y="2675"/>
                  </a:lnTo>
                  <a:lnTo>
                    <a:pt x="5043" y="2281"/>
                  </a:lnTo>
                  <a:lnTo>
                    <a:pt x="4561" y="1930"/>
                  </a:lnTo>
                  <a:lnTo>
                    <a:pt x="4078" y="1623"/>
                  </a:lnTo>
                  <a:lnTo>
                    <a:pt x="3552" y="1316"/>
                  </a:lnTo>
                  <a:lnTo>
                    <a:pt x="3070" y="1053"/>
                  </a:lnTo>
                  <a:lnTo>
                    <a:pt x="2105" y="658"/>
                  </a:lnTo>
                  <a:lnTo>
                    <a:pt x="1272" y="351"/>
                  </a:lnTo>
                  <a:lnTo>
                    <a:pt x="614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465;p42"/>
            <p:cNvSpPr/>
            <p:nvPr/>
          </p:nvSpPr>
          <p:spPr>
            <a:xfrm>
              <a:off x="669700" y="3777697"/>
              <a:ext cx="141208" cy="315789"/>
            </a:xfrm>
            <a:custGeom>
              <a:avLst/>
              <a:gdLst/>
              <a:ahLst/>
              <a:cxnLst/>
              <a:rect l="l" t="t" r="r" b="b"/>
              <a:pathLst>
                <a:path w="5746" h="12850" extrusionOk="0">
                  <a:moveTo>
                    <a:pt x="878" y="0"/>
                  </a:moveTo>
                  <a:lnTo>
                    <a:pt x="702" y="44"/>
                  </a:lnTo>
                  <a:lnTo>
                    <a:pt x="527" y="132"/>
                  </a:lnTo>
                  <a:lnTo>
                    <a:pt x="395" y="263"/>
                  </a:lnTo>
                  <a:lnTo>
                    <a:pt x="308" y="395"/>
                  </a:lnTo>
                  <a:lnTo>
                    <a:pt x="132" y="746"/>
                  </a:lnTo>
                  <a:lnTo>
                    <a:pt x="44" y="1184"/>
                  </a:lnTo>
                  <a:lnTo>
                    <a:pt x="1" y="1667"/>
                  </a:lnTo>
                  <a:lnTo>
                    <a:pt x="44" y="2193"/>
                  </a:lnTo>
                  <a:lnTo>
                    <a:pt x="132" y="2719"/>
                  </a:lnTo>
                  <a:lnTo>
                    <a:pt x="351" y="3947"/>
                  </a:lnTo>
                  <a:lnTo>
                    <a:pt x="1009" y="6490"/>
                  </a:lnTo>
                  <a:lnTo>
                    <a:pt x="1272" y="7718"/>
                  </a:lnTo>
                  <a:lnTo>
                    <a:pt x="1360" y="8245"/>
                  </a:lnTo>
                  <a:lnTo>
                    <a:pt x="1404" y="8771"/>
                  </a:lnTo>
                  <a:lnTo>
                    <a:pt x="1448" y="9692"/>
                  </a:lnTo>
                  <a:lnTo>
                    <a:pt x="1623" y="10525"/>
                  </a:lnTo>
                  <a:lnTo>
                    <a:pt x="1799" y="11270"/>
                  </a:lnTo>
                  <a:lnTo>
                    <a:pt x="1930" y="11577"/>
                  </a:lnTo>
                  <a:lnTo>
                    <a:pt x="2106" y="11884"/>
                  </a:lnTo>
                  <a:lnTo>
                    <a:pt x="2237" y="12148"/>
                  </a:lnTo>
                  <a:lnTo>
                    <a:pt x="2413" y="12367"/>
                  </a:lnTo>
                  <a:lnTo>
                    <a:pt x="2588" y="12542"/>
                  </a:lnTo>
                  <a:lnTo>
                    <a:pt x="2807" y="12674"/>
                  </a:lnTo>
                  <a:lnTo>
                    <a:pt x="3027" y="12805"/>
                  </a:lnTo>
                  <a:lnTo>
                    <a:pt x="3246" y="12849"/>
                  </a:lnTo>
                  <a:lnTo>
                    <a:pt x="3465" y="12849"/>
                  </a:lnTo>
                  <a:lnTo>
                    <a:pt x="3684" y="12805"/>
                  </a:lnTo>
                  <a:lnTo>
                    <a:pt x="4079" y="12718"/>
                  </a:lnTo>
                  <a:lnTo>
                    <a:pt x="4386" y="12586"/>
                  </a:lnTo>
                  <a:lnTo>
                    <a:pt x="4649" y="12411"/>
                  </a:lnTo>
                  <a:lnTo>
                    <a:pt x="4825" y="12235"/>
                  </a:lnTo>
                  <a:lnTo>
                    <a:pt x="5219" y="11797"/>
                  </a:lnTo>
                  <a:lnTo>
                    <a:pt x="5482" y="11534"/>
                  </a:lnTo>
                  <a:lnTo>
                    <a:pt x="5745" y="11227"/>
                  </a:lnTo>
                  <a:lnTo>
                    <a:pt x="5526" y="10832"/>
                  </a:lnTo>
                  <a:lnTo>
                    <a:pt x="5307" y="10393"/>
                  </a:lnTo>
                  <a:lnTo>
                    <a:pt x="5131" y="9999"/>
                  </a:lnTo>
                  <a:lnTo>
                    <a:pt x="5000" y="9604"/>
                  </a:lnTo>
                  <a:lnTo>
                    <a:pt x="4912" y="9166"/>
                  </a:lnTo>
                  <a:lnTo>
                    <a:pt x="4868" y="8771"/>
                  </a:lnTo>
                  <a:lnTo>
                    <a:pt x="4868" y="8376"/>
                  </a:lnTo>
                  <a:lnTo>
                    <a:pt x="4868" y="7981"/>
                  </a:lnTo>
                  <a:lnTo>
                    <a:pt x="4912" y="7236"/>
                  </a:lnTo>
                  <a:lnTo>
                    <a:pt x="5044" y="6578"/>
                  </a:lnTo>
                  <a:lnTo>
                    <a:pt x="5219" y="5964"/>
                  </a:lnTo>
                  <a:lnTo>
                    <a:pt x="5395" y="5438"/>
                  </a:lnTo>
                  <a:lnTo>
                    <a:pt x="4956" y="4999"/>
                  </a:lnTo>
                  <a:lnTo>
                    <a:pt x="4518" y="4561"/>
                  </a:lnTo>
                  <a:lnTo>
                    <a:pt x="4079" y="4035"/>
                  </a:lnTo>
                  <a:lnTo>
                    <a:pt x="3684" y="3552"/>
                  </a:lnTo>
                  <a:lnTo>
                    <a:pt x="3114" y="2807"/>
                  </a:lnTo>
                  <a:lnTo>
                    <a:pt x="2895" y="2456"/>
                  </a:lnTo>
                  <a:lnTo>
                    <a:pt x="2632" y="1974"/>
                  </a:lnTo>
                  <a:lnTo>
                    <a:pt x="2369" y="1535"/>
                  </a:lnTo>
                  <a:lnTo>
                    <a:pt x="2018" y="1009"/>
                  </a:lnTo>
                  <a:lnTo>
                    <a:pt x="1667" y="526"/>
                  </a:lnTo>
                  <a:lnTo>
                    <a:pt x="1448" y="351"/>
                  </a:lnTo>
                  <a:lnTo>
                    <a:pt x="1272" y="176"/>
                  </a:lnTo>
                  <a:lnTo>
                    <a:pt x="1097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466;p42"/>
            <p:cNvSpPr/>
            <p:nvPr/>
          </p:nvSpPr>
          <p:spPr>
            <a:xfrm>
              <a:off x="2746442" y="2257029"/>
              <a:ext cx="292074" cy="590611"/>
            </a:xfrm>
            <a:custGeom>
              <a:avLst/>
              <a:gdLst/>
              <a:ahLst/>
              <a:cxnLst/>
              <a:rect l="l" t="t" r="r" b="b"/>
              <a:pathLst>
                <a:path w="11885" h="24033" extrusionOk="0">
                  <a:moveTo>
                    <a:pt x="6359" y="1"/>
                  </a:moveTo>
                  <a:lnTo>
                    <a:pt x="5789" y="89"/>
                  </a:lnTo>
                  <a:lnTo>
                    <a:pt x="5263" y="220"/>
                  </a:lnTo>
                  <a:lnTo>
                    <a:pt x="4737" y="439"/>
                  </a:lnTo>
                  <a:lnTo>
                    <a:pt x="4210" y="659"/>
                  </a:lnTo>
                  <a:lnTo>
                    <a:pt x="3684" y="1010"/>
                  </a:lnTo>
                  <a:lnTo>
                    <a:pt x="3202" y="1360"/>
                  </a:lnTo>
                  <a:lnTo>
                    <a:pt x="2763" y="1755"/>
                  </a:lnTo>
                  <a:lnTo>
                    <a:pt x="2369" y="2194"/>
                  </a:lnTo>
                  <a:lnTo>
                    <a:pt x="1974" y="2632"/>
                  </a:lnTo>
                  <a:lnTo>
                    <a:pt x="1667" y="3114"/>
                  </a:lnTo>
                  <a:lnTo>
                    <a:pt x="1404" y="3641"/>
                  </a:lnTo>
                  <a:lnTo>
                    <a:pt x="1228" y="4167"/>
                  </a:lnTo>
                  <a:lnTo>
                    <a:pt x="1097" y="4693"/>
                  </a:lnTo>
                  <a:lnTo>
                    <a:pt x="1009" y="5219"/>
                  </a:lnTo>
                  <a:lnTo>
                    <a:pt x="1053" y="5746"/>
                  </a:lnTo>
                  <a:lnTo>
                    <a:pt x="1185" y="6272"/>
                  </a:lnTo>
                  <a:lnTo>
                    <a:pt x="921" y="6798"/>
                  </a:lnTo>
                  <a:lnTo>
                    <a:pt x="614" y="7237"/>
                  </a:lnTo>
                  <a:lnTo>
                    <a:pt x="307" y="7544"/>
                  </a:lnTo>
                  <a:lnTo>
                    <a:pt x="176" y="7631"/>
                  </a:lnTo>
                  <a:lnTo>
                    <a:pt x="0" y="7675"/>
                  </a:lnTo>
                  <a:lnTo>
                    <a:pt x="220" y="8640"/>
                  </a:lnTo>
                  <a:lnTo>
                    <a:pt x="307" y="9605"/>
                  </a:lnTo>
                  <a:lnTo>
                    <a:pt x="351" y="10131"/>
                  </a:lnTo>
                  <a:lnTo>
                    <a:pt x="351" y="10657"/>
                  </a:lnTo>
                  <a:lnTo>
                    <a:pt x="395" y="11140"/>
                  </a:lnTo>
                  <a:lnTo>
                    <a:pt x="483" y="11359"/>
                  </a:lnTo>
                  <a:lnTo>
                    <a:pt x="527" y="11578"/>
                  </a:lnTo>
                  <a:lnTo>
                    <a:pt x="658" y="11754"/>
                  </a:lnTo>
                  <a:lnTo>
                    <a:pt x="746" y="11885"/>
                  </a:lnTo>
                  <a:lnTo>
                    <a:pt x="921" y="12017"/>
                  </a:lnTo>
                  <a:lnTo>
                    <a:pt x="1053" y="12148"/>
                  </a:lnTo>
                  <a:lnTo>
                    <a:pt x="1448" y="12368"/>
                  </a:lnTo>
                  <a:lnTo>
                    <a:pt x="1974" y="12499"/>
                  </a:lnTo>
                  <a:lnTo>
                    <a:pt x="2544" y="12543"/>
                  </a:lnTo>
                  <a:lnTo>
                    <a:pt x="3158" y="12543"/>
                  </a:lnTo>
                  <a:lnTo>
                    <a:pt x="2807" y="16007"/>
                  </a:lnTo>
                  <a:lnTo>
                    <a:pt x="2719" y="16358"/>
                  </a:lnTo>
                  <a:lnTo>
                    <a:pt x="2588" y="16709"/>
                  </a:lnTo>
                  <a:lnTo>
                    <a:pt x="2412" y="17016"/>
                  </a:lnTo>
                  <a:lnTo>
                    <a:pt x="2193" y="17279"/>
                  </a:lnTo>
                  <a:lnTo>
                    <a:pt x="1930" y="17498"/>
                  </a:lnTo>
                  <a:lnTo>
                    <a:pt x="1623" y="17674"/>
                  </a:lnTo>
                  <a:lnTo>
                    <a:pt x="1272" y="17805"/>
                  </a:lnTo>
                  <a:lnTo>
                    <a:pt x="921" y="17893"/>
                  </a:lnTo>
                  <a:lnTo>
                    <a:pt x="746" y="17937"/>
                  </a:lnTo>
                  <a:lnTo>
                    <a:pt x="571" y="18025"/>
                  </a:lnTo>
                  <a:lnTo>
                    <a:pt x="439" y="18112"/>
                  </a:lnTo>
                  <a:lnTo>
                    <a:pt x="307" y="18244"/>
                  </a:lnTo>
                  <a:lnTo>
                    <a:pt x="220" y="18376"/>
                  </a:lnTo>
                  <a:lnTo>
                    <a:pt x="176" y="18551"/>
                  </a:lnTo>
                  <a:lnTo>
                    <a:pt x="132" y="18726"/>
                  </a:lnTo>
                  <a:lnTo>
                    <a:pt x="176" y="18902"/>
                  </a:lnTo>
                  <a:lnTo>
                    <a:pt x="307" y="19647"/>
                  </a:lnTo>
                  <a:lnTo>
                    <a:pt x="571" y="20524"/>
                  </a:lnTo>
                  <a:lnTo>
                    <a:pt x="746" y="20963"/>
                  </a:lnTo>
                  <a:lnTo>
                    <a:pt x="921" y="21401"/>
                  </a:lnTo>
                  <a:lnTo>
                    <a:pt x="1141" y="21840"/>
                  </a:lnTo>
                  <a:lnTo>
                    <a:pt x="1404" y="22278"/>
                  </a:lnTo>
                  <a:lnTo>
                    <a:pt x="1667" y="22673"/>
                  </a:lnTo>
                  <a:lnTo>
                    <a:pt x="2018" y="23024"/>
                  </a:lnTo>
                  <a:lnTo>
                    <a:pt x="2369" y="23331"/>
                  </a:lnTo>
                  <a:lnTo>
                    <a:pt x="2763" y="23638"/>
                  </a:lnTo>
                  <a:lnTo>
                    <a:pt x="3202" y="23813"/>
                  </a:lnTo>
                  <a:lnTo>
                    <a:pt x="3684" y="23945"/>
                  </a:lnTo>
                  <a:lnTo>
                    <a:pt x="4210" y="24033"/>
                  </a:lnTo>
                  <a:lnTo>
                    <a:pt x="4781" y="23989"/>
                  </a:lnTo>
                  <a:lnTo>
                    <a:pt x="5175" y="23945"/>
                  </a:lnTo>
                  <a:lnTo>
                    <a:pt x="5570" y="23857"/>
                  </a:lnTo>
                  <a:lnTo>
                    <a:pt x="5921" y="23726"/>
                  </a:lnTo>
                  <a:lnTo>
                    <a:pt x="6272" y="23594"/>
                  </a:lnTo>
                  <a:lnTo>
                    <a:pt x="6929" y="23199"/>
                  </a:lnTo>
                  <a:lnTo>
                    <a:pt x="7543" y="22761"/>
                  </a:lnTo>
                  <a:lnTo>
                    <a:pt x="8113" y="22235"/>
                  </a:lnTo>
                  <a:lnTo>
                    <a:pt x="8640" y="21708"/>
                  </a:lnTo>
                  <a:lnTo>
                    <a:pt x="9122" y="21094"/>
                  </a:lnTo>
                  <a:lnTo>
                    <a:pt x="9517" y="20524"/>
                  </a:lnTo>
                  <a:lnTo>
                    <a:pt x="9911" y="19910"/>
                  </a:lnTo>
                  <a:lnTo>
                    <a:pt x="10218" y="19340"/>
                  </a:lnTo>
                  <a:lnTo>
                    <a:pt x="10701" y="18376"/>
                  </a:lnTo>
                  <a:lnTo>
                    <a:pt x="11008" y="17674"/>
                  </a:lnTo>
                  <a:lnTo>
                    <a:pt x="11095" y="17411"/>
                  </a:lnTo>
                  <a:lnTo>
                    <a:pt x="9122" y="17148"/>
                  </a:lnTo>
                  <a:lnTo>
                    <a:pt x="8420" y="11666"/>
                  </a:lnTo>
                  <a:lnTo>
                    <a:pt x="8903" y="11315"/>
                  </a:lnTo>
                  <a:lnTo>
                    <a:pt x="9429" y="10877"/>
                  </a:lnTo>
                  <a:lnTo>
                    <a:pt x="9999" y="10306"/>
                  </a:lnTo>
                  <a:lnTo>
                    <a:pt x="10306" y="9956"/>
                  </a:lnTo>
                  <a:lnTo>
                    <a:pt x="10613" y="9561"/>
                  </a:lnTo>
                  <a:lnTo>
                    <a:pt x="10876" y="9122"/>
                  </a:lnTo>
                  <a:lnTo>
                    <a:pt x="11183" y="8684"/>
                  </a:lnTo>
                  <a:lnTo>
                    <a:pt x="11402" y="8158"/>
                  </a:lnTo>
                  <a:lnTo>
                    <a:pt x="11622" y="7631"/>
                  </a:lnTo>
                  <a:lnTo>
                    <a:pt x="11753" y="7061"/>
                  </a:lnTo>
                  <a:lnTo>
                    <a:pt x="11885" y="6491"/>
                  </a:lnTo>
                  <a:lnTo>
                    <a:pt x="11885" y="5877"/>
                  </a:lnTo>
                  <a:lnTo>
                    <a:pt x="11841" y="5263"/>
                  </a:lnTo>
                  <a:lnTo>
                    <a:pt x="11753" y="4693"/>
                  </a:lnTo>
                  <a:lnTo>
                    <a:pt x="11578" y="4079"/>
                  </a:lnTo>
                  <a:lnTo>
                    <a:pt x="11315" y="3509"/>
                  </a:lnTo>
                  <a:lnTo>
                    <a:pt x="11052" y="2983"/>
                  </a:lnTo>
                  <a:lnTo>
                    <a:pt x="10701" y="2457"/>
                  </a:lnTo>
                  <a:lnTo>
                    <a:pt x="10306" y="1974"/>
                  </a:lnTo>
                  <a:lnTo>
                    <a:pt x="9911" y="1536"/>
                  </a:lnTo>
                  <a:lnTo>
                    <a:pt x="9473" y="1141"/>
                  </a:lnTo>
                  <a:lnTo>
                    <a:pt x="8990" y="790"/>
                  </a:lnTo>
                  <a:lnTo>
                    <a:pt x="8464" y="483"/>
                  </a:lnTo>
                  <a:lnTo>
                    <a:pt x="7938" y="264"/>
                  </a:lnTo>
                  <a:lnTo>
                    <a:pt x="7412" y="132"/>
                  </a:lnTo>
                  <a:lnTo>
                    <a:pt x="6886" y="45"/>
                  </a:lnTo>
                  <a:lnTo>
                    <a:pt x="6359" y="1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467;p42"/>
            <p:cNvSpPr/>
            <p:nvPr/>
          </p:nvSpPr>
          <p:spPr>
            <a:xfrm>
              <a:off x="2817563" y="2527553"/>
              <a:ext cx="135826" cy="96998"/>
            </a:xfrm>
            <a:custGeom>
              <a:avLst/>
              <a:gdLst/>
              <a:ahLst/>
              <a:cxnLst/>
              <a:rect l="l" t="t" r="r" b="b"/>
              <a:pathLst>
                <a:path w="5527" h="3947" extrusionOk="0">
                  <a:moveTo>
                    <a:pt x="4167" y="0"/>
                  </a:moveTo>
                  <a:lnTo>
                    <a:pt x="3816" y="176"/>
                  </a:lnTo>
                  <a:lnTo>
                    <a:pt x="2895" y="658"/>
                  </a:lnTo>
                  <a:lnTo>
                    <a:pt x="2281" y="921"/>
                  </a:lnTo>
                  <a:lnTo>
                    <a:pt x="1623" y="1140"/>
                  </a:lnTo>
                  <a:lnTo>
                    <a:pt x="966" y="1360"/>
                  </a:lnTo>
                  <a:lnTo>
                    <a:pt x="264" y="1535"/>
                  </a:lnTo>
                  <a:lnTo>
                    <a:pt x="1" y="3947"/>
                  </a:lnTo>
                  <a:lnTo>
                    <a:pt x="220" y="3947"/>
                  </a:lnTo>
                  <a:lnTo>
                    <a:pt x="396" y="3903"/>
                  </a:lnTo>
                  <a:lnTo>
                    <a:pt x="702" y="3859"/>
                  </a:lnTo>
                  <a:lnTo>
                    <a:pt x="966" y="3728"/>
                  </a:lnTo>
                  <a:lnTo>
                    <a:pt x="1273" y="3596"/>
                  </a:lnTo>
                  <a:lnTo>
                    <a:pt x="1580" y="3333"/>
                  </a:lnTo>
                  <a:lnTo>
                    <a:pt x="1887" y="3026"/>
                  </a:lnTo>
                  <a:lnTo>
                    <a:pt x="2325" y="2368"/>
                  </a:lnTo>
                  <a:lnTo>
                    <a:pt x="2500" y="2105"/>
                  </a:lnTo>
                  <a:lnTo>
                    <a:pt x="2720" y="1842"/>
                  </a:lnTo>
                  <a:lnTo>
                    <a:pt x="2895" y="1667"/>
                  </a:lnTo>
                  <a:lnTo>
                    <a:pt x="3158" y="1491"/>
                  </a:lnTo>
                  <a:lnTo>
                    <a:pt x="3465" y="1360"/>
                  </a:lnTo>
                  <a:lnTo>
                    <a:pt x="3816" y="1272"/>
                  </a:lnTo>
                  <a:lnTo>
                    <a:pt x="4211" y="1228"/>
                  </a:lnTo>
                  <a:lnTo>
                    <a:pt x="4562" y="1140"/>
                  </a:lnTo>
                  <a:lnTo>
                    <a:pt x="5088" y="921"/>
                  </a:lnTo>
                  <a:lnTo>
                    <a:pt x="5439" y="746"/>
                  </a:lnTo>
                  <a:lnTo>
                    <a:pt x="5526" y="658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468;p42"/>
            <p:cNvSpPr/>
            <p:nvPr/>
          </p:nvSpPr>
          <p:spPr>
            <a:xfrm>
              <a:off x="2725971" y="2138502"/>
              <a:ext cx="424631" cy="440802"/>
            </a:xfrm>
            <a:custGeom>
              <a:avLst/>
              <a:gdLst/>
              <a:ahLst/>
              <a:cxnLst/>
              <a:rect l="l" t="t" r="r" b="b"/>
              <a:pathLst>
                <a:path w="17279" h="17937" extrusionOk="0">
                  <a:moveTo>
                    <a:pt x="6534" y="0"/>
                  </a:moveTo>
                  <a:lnTo>
                    <a:pt x="6184" y="44"/>
                  </a:lnTo>
                  <a:lnTo>
                    <a:pt x="5833" y="88"/>
                  </a:lnTo>
                  <a:lnTo>
                    <a:pt x="5570" y="175"/>
                  </a:lnTo>
                  <a:lnTo>
                    <a:pt x="5307" y="263"/>
                  </a:lnTo>
                  <a:lnTo>
                    <a:pt x="5043" y="351"/>
                  </a:lnTo>
                  <a:lnTo>
                    <a:pt x="4868" y="526"/>
                  </a:lnTo>
                  <a:lnTo>
                    <a:pt x="4693" y="658"/>
                  </a:lnTo>
                  <a:lnTo>
                    <a:pt x="4386" y="965"/>
                  </a:lnTo>
                  <a:lnTo>
                    <a:pt x="4123" y="1359"/>
                  </a:lnTo>
                  <a:lnTo>
                    <a:pt x="3903" y="1710"/>
                  </a:lnTo>
                  <a:lnTo>
                    <a:pt x="3684" y="2061"/>
                  </a:lnTo>
                  <a:lnTo>
                    <a:pt x="3465" y="2412"/>
                  </a:lnTo>
                  <a:lnTo>
                    <a:pt x="3333" y="2587"/>
                  </a:lnTo>
                  <a:lnTo>
                    <a:pt x="3114" y="2719"/>
                  </a:lnTo>
                  <a:lnTo>
                    <a:pt x="2631" y="2894"/>
                  </a:lnTo>
                  <a:lnTo>
                    <a:pt x="2018" y="3070"/>
                  </a:lnTo>
                  <a:lnTo>
                    <a:pt x="1404" y="3289"/>
                  </a:lnTo>
                  <a:lnTo>
                    <a:pt x="1140" y="3377"/>
                  </a:lnTo>
                  <a:lnTo>
                    <a:pt x="833" y="3508"/>
                  </a:lnTo>
                  <a:lnTo>
                    <a:pt x="614" y="3684"/>
                  </a:lnTo>
                  <a:lnTo>
                    <a:pt x="395" y="3859"/>
                  </a:lnTo>
                  <a:lnTo>
                    <a:pt x="220" y="4122"/>
                  </a:lnTo>
                  <a:lnTo>
                    <a:pt x="88" y="4385"/>
                  </a:lnTo>
                  <a:lnTo>
                    <a:pt x="0" y="4692"/>
                  </a:lnTo>
                  <a:lnTo>
                    <a:pt x="0" y="5043"/>
                  </a:lnTo>
                  <a:lnTo>
                    <a:pt x="88" y="5745"/>
                  </a:lnTo>
                  <a:lnTo>
                    <a:pt x="220" y="6315"/>
                  </a:lnTo>
                  <a:lnTo>
                    <a:pt x="395" y="6753"/>
                  </a:lnTo>
                  <a:lnTo>
                    <a:pt x="527" y="7104"/>
                  </a:lnTo>
                  <a:lnTo>
                    <a:pt x="658" y="7455"/>
                  </a:lnTo>
                  <a:lnTo>
                    <a:pt x="702" y="7850"/>
                  </a:lnTo>
                  <a:lnTo>
                    <a:pt x="614" y="8244"/>
                  </a:lnTo>
                  <a:lnTo>
                    <a:pt x="439" y="8771"/>
                  </a:lnTo>
                  <a:lnTo>
                    <a:pt x="351" y="9078"/>
                  </a:lnTo>
                  <a:lnTo>
                    <a:pt x="307" y="9341"/>
                  </a:lnTo>
                  <a:lnTo>
                    <a:pt x="351" y="9560"/>
                  </a:lnTo>
                  <a:lnTo>
                    <a:pt x="395" y="9779"/>
                  </a:lnTo>
                  <a:lnTo>
                    <a:pt x="527" y="9999"/>
                  </a:lnTo>
                  <a:lnTo>
                    <a:pt x="658" y="10218"/>
                  </a:lnTo>
                  <a:lnTo>
                    <a:pt x="965" y="10525"/>
                  </a:lnTo>
                  <a:lnTo>
                    <a:pt x="1316" y="10788"/>
                  </a:lnTo>
                  <a:lnTo>
                    <a:pt x="1667" y="10963"/>
                  </a:lnTo>
                  <a:lnTo>
                    <a:pt x="2018" y="11095"/>
                  </a:lnTo>
                  <a:lnTo>
                    <a:pt x="2456" y="10130"/>
                  </a:lnTo>
                  <a:lnTo>
                    <a:pt x="2675" y="9779"/>
                  </a:lnTo>
                  <a:lnTo>
                    <a:pt x="2938" y="9516"/>
                  </a:lnTo>
                  <a:lnTo>
                    <a:pt x="3289" y="9253"/>
                  </a:lnTo>
                  <a:lnTo>
                    <a:pt x="3640" y="9122"/>
                  </a:lnTo>
                  <a:lnTo>
                    <a:pt x="4035" y="9078"/>
                  </a:lnTo>
                  <a:lnTo>
                    <a:pt x="4429" y="9122"/>
                  </a:lnTo>
                  <a:lnTo>
                    <a:pt x="4780" y="9209"/>
                  </a:lnTo>
                  <a:lnTo>
                    <a:pt x="5131" y="9429"/>
                  </a:lnTo>
                  <a:lnTo>
                    <a:pt x="5438" y="9692"/>
                  </a:lnTo>
                  <a:lnTo>
                    <a:pt x="5701" y="10042"/>
                  </a:lnTo>
                  <a:lnTo>
                    <a:pt x="5921" y="10437"/>
                  </a:lnTo>
                  <a:lnTo>
                    <a:pt x="6140" y="10920"/>
                  </a:lnTo>
                  <a:lnTo>
                    <a:pt x="6622" y="12016"/>
                  </a:lnTo>
                  <a:lnTo>
                    <a:pt x="6798" y="12454"/>
                  </a:lnTo>
                  <a:lnTo>
                    <a:pt x="7017" y="12849"/>
                  </a:lnTo>
                  <a:lnTo>
                    <a:pt x="7192" y="13112"/>
                  </a:lnTo>
                  <a:lnTo>
                    <a:pt x="7368" y="13288"/>
                  </a:lnTo>
                  <a:lnTo>
                    <a:pt x="7543" y="13419"/>
                  </a:lnTo>
                  <a:lnTo>
                    <a:pt x="7719" y="13463"/>
                  </a:lnTo>
                  <a:lnTo>
                    <a:pt x="7806" y="13331"/>
                  </a:lnTo>
                  <a:lnTo>
                    <a:pt x="8025" y="13068"/>
                  </a:lnTo>
                  <a:lnTo>
                    <a:pt x="8201" y="12937"/>
                  </a:lnTo>
                  <a:lnTo>
                    <a:pt x="8376" y="12805"/>
                  </a:lnTo>
                  <a:lnTo>
                    <a:pt x="8596" y="12761"/>
                  </a:lnTo>
                  <a:lnTo>
                    <a:pt x="8859" y="12805"/>
                  </a:lnTo>
                  <a:lnTo>
                    <a:pt x="8990" y="12849"/>
                  </a:lnTo>
                  <a:lnTo>
                    <a:pt x="9122" y="12981"/>
                  </a:lnTo>
                  <a:lnTo>
                    <a:pt x="9210" y="13156"/>
                  </a:lnTo>
                  <a:lnTo>
                    <a:pt x="9297" y="13331"/>
                  </a:lnTo>
                  <a:lnTo>
                    <a:pt x="9341" y="13595"/>
                  </a:lnTo>
                  <a:lnTo>
                    <a:pt x="9385" y="13814"/>
                  </a:lnTo>
                  <a:lnTo>
                    <a:pt x="9429" y="14077"/>
                  </a:lnTo>
                  <a:lnTo>
                    <a:pt x="9385" y="14384"/>
                  </a:lnTo>
                  <a:lnTo>
                    <a:pt x="9341" y="14647"/>
                  </a:lnTo>
                  <a:lnTo>
                    <a:pt x="9253" y="14910"/>
                  </a:lnTo>
                  <a:lnTo>
                    <a:pt x="9166" y="15129"/>
                  </a:lnTo>
                  <a:lnTo>
                    <a:pt x="8990" y="15349"/>
                  </a:lnTo>
                  <a:lnTo>
                    <a:pt x="8771" y="15524"/>
                  </a:lnTo>
                  <a:lnTo>
                    <a:pt x="8552" y="15700"/>
                  </a:lnTo>
                  <a:lnTo>
                    <a:pt x="8245" y="15787"/>
                  </a:lnTo>
                  <a:lnTo>
                    <a:pt x="7894" y="15831"/>
                  </a:lnTo>
                  <a:lnTo>
                    <a:pt x="7982" y="16050"/>
                  </a:lnTo>
                  <a:lnTo>
                    <a:pt x="8157" y="16314"/>
                  </a:lnTo>
                  <a:lnTo>
                    <a:pt x="8332" y="16620"/>
                  </a:lnTo>
                  <a:lnTo>
                    <a:pt x="8596" y="16927"/>
                  </a:lnTo>
                  <a:lnTo>
                    <a:pt x="8946" y="17234"/>
                  </a:lnTo>
                  <a:lnTo>
                    <a:pt x="9385" y="17498"/>
                  </a:lnTo>
                  <a:lnTo>
                    <a:pt x="9604" y="17629"/>
                  </a:lnTo>
                  <a:lnTo>
                    <a:pt x="9867" y="17717"/>
                  </a:lnTo>
                  <a:lnTo>
                    <a:pt x="10394" y="17848"/>
                  </a:lnTo>
                  <a:lnTo>
                    <a:pt x="10920" y="17936"/>
                  </a:lnTo>
                  <a:lnTo>
                    <a:pt x="11885" y="17936"/>
                  </a:lnTo>
                  <a:lnTo>
                    <a:pt x="12323" y="17848"/>
                  </a:lnTo>
                  <a:lnTo>
                    <a:pt x="12762" y="17717"/>
                  </a:lnTo>
                  <a:lnTo>
                    <a:pt x="13113" y="17541"/>
                  </a:lnTo>
                  <a:lnTo>
                    <a:pt x="13419" y="17278"/>
                  </a:lnTo>
                  <a:lnTo>
                    <a:pt x="13639" y="17015"/>
                  </a:lnTo>
                  <a:lnTo>
                    <a:pt x="13770" y="16708"/>
                  </a:lnTo>
                  <a:lnTo>
                    <a:pt x="13858" y="16357"/>
                  </a:lnTo>
                  <a:lnTo>
                    <a:pt x="13946" y="16050"/>
                  </a:lnTo>
                  <a:lnTo>
                    <a:pt x="14033" y="15743"/>
                  </a:lnTo>
                  <a:lnTo>
                    <a:pt x="14121" y="15393"/>
                  </a:lnTo>
                  <a:lnTo>
                    <a:pt x="14340" y="15129"/>
                  </a:lnTo>
                  <a:lnTo>
                    <a:pt x="14647" y="14822"/>
                  </a:lnTo>
                  <a:lnTo>
                    <a:pt x="15481" y="14209"/>
                  </a:lnTo>
                  <a:lnTo>
                    <a:pt x="15963" y="13814"/>
                  </a:lnTo>
                  <a:lnTo>
                    <a:pt x="16402" y="13331"/>
                  </a:lnTo>
                  <a:lnTo>
                    <a:pt x="16621" y="13068"/>
                  </a:lnTo>
                  <a:lnTo>
                    <a:pt x="16796" y="12761"/>
                  </a:lnTo>
                  <a:lnTo>
                    <a:pt x="16972" y="12454"/>
                  </a:lnTo>
                  <a:lnTo>
                    <a:pt x="17103" y="12104"/>
                  </a:lnTo>
                  <a:lnTo>
                    <a:pt x="17191" y="11753"/>
                  </a:lnTo>
                  <a:lnTo>
                    <a:pt x="17235" y="11358"/>
                  </a:lnTo>
                  <a:lnTo>
                    <a:pt x="17279" y="10920"/>
                  </a:lnTo>
                  <a:lnTo>
                    <a:pt x="17235" y="10437"/>
                  </a:lnTo>
                  <a:lnTo>
                    <a:pt x="17103" y="8639"/>
                  </a:lnTo>
                  <a:lnTo>
                    <a:pt x="17015" y="7017"/>
                  </a:lnTo>
                  <a:lnTo>
                    <a:pt x="16928" y="6271"/>
                  </a:lnTo>
                  <a:lnTo>
                    <a:pt x="16752" y="5526"/>
                  </a:lnTo>
                  <a:lnTo>
                    <a:pt x="16577" y="4824"/>
                  </a:lnTo>
                  <a:lnTo>
                    <a:pt x="16270" y="4122"/>
                  </a:lnTo>
                  <a:lnTo>
                    <a:pt x="16095" y="3815"/>
                  </a:lnTo>
                  <a:lnTo>
                    <a:pt x="15875" y="3552"/>
                  </a:lnTo>
                  <a:lnTo>
                    <a:pt x="15612" y="3289"/>
                  </a:lnTo>
                  <a:lnTo>
                    <a:pt x="15349" y="3070"/>
                  </a:lnTo>
                  <a:lnTo>
                    <a:pt x="15042" y="2894"/>
                  </a:lnTo>
                  <a:lnTo>
                    <a:pt x="14691" y="2719"/>
                  </a:lnTo>
                  <a:lnTo>
                    <a:pt x="14033" y="2412"/>
                  </a:lnTo>
                  <a:lnTo>
                    <a:pt x="13288" y="2237"/>
                  </a:lnTo>
                  <a:lnTo>
                    <a:pt x="12630" y="2149"/>
                  </a:lnTo>
                  <a:lnTo>
                    <a:pt x="11972" y="2105"/>
                  </a:lnTo>
                  <a:lnTo>
                    <a:pt x="11402" y="2149"/>
                  </a:lnTo>
                  <a:lnTo>
                    <a:pt x="11139" y="2193"/>
                  </a:lnTo>
                  <a:lnTo>
                    <a:pt x="10876" y="2105"/>
                  </a:lnTo>
                  <a:lnTo>
                    <a:pt x="10613" y="2017"/>
                  </a:lnTo>
                  <a:lnTo>
                    <a:pt x="10306" y="1886"/>
                  </a:lnTo>
                  <a:lnTo>
                    <a:pt x="9692" y="1535"/>
                  </a:lnTo>
                  <a:lnTo>
                    <a:pt x="8990" y="1096"/>
                  </a:lnTo>
                  <a:lnTo>
                    <a:pt x="8289" y="658"/>
                  </a:lnTo>
                  <a:lnTo>
                    <a:pt x="7587" y="307"/>
                  </a:lnTo>
                  <a:lnTo>
                    <a:pt x="7236" y="175"/>
                  </a:lnTo>
                  <a:lnTo>
                    <a:pt x="6885" y="44"/>
                  </a:lnTo>
                  <a:lnTo>
                    <a:pt x="6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469;p42"/>
            <p:cNvSpPr/>
            <p:nvPr/>
          </p:nvSpPr>
          <p:spPr>
            <a:xfrm>
              <a:off x="2750743" y="2681665"/>
              <a:ext cx="749046" cy="1161783"/>
            </a:xfrm>
            <a:custGeom>
              <a:avLst/>
              <a:gdLst/>
              <a:ahLst/>
              <a:cxnLst/>
              <a:rect l="l" t="t" r="r" b="b"/>
              <a:pathLst>
                <a:path w="30480" h="47275" extrusionOk="0">
                  <a:moveTo>
                    <a:pt x="14560" y="0"/>
                  </a:moveTo>
                  <a:lnTo>
                    <a:pt x="14341" y="44"/>
                  </a:lnTo>
                  <a:lnTo>
                    <a:pt x="14122" y="132"/>
                  </a:lnTo>
                  <a:lnTo>
                    <a:pt x="13946" y="219"/>
                  </a:lnTo>
                  <a:lnTo>
                    <a:pt x="13815" y="351"/>
                  </a:lnTo>
                  <a:lnTo>
                    <a:pt x="13639" y="526"/>
                  </a:lnTo>
                  <a:lnTo>
                    <a:pt x="13552" y="702"/>
                  </a:lnTo>
                  <a:lnTo>
                    <a:pt x="13201" y="1623"/>
                  </a:lnTo>
                  <a:lnTo>
                    <a:pt x="12894" y="2544"/>
                  </a:lnTo>
                  <a:lnTo>
                    <a:pt x="12631" y="3377"/>
                  </a:lnTo>
                  <a:lnTo>
                    <a:pt x="12455" y="4210"/>
                  </a:lnTo>
                  <a:lnTo>
                    <a:pt x="12368" y="4956"/>
                  </a:lnTo>
                  <a:lnTo>
                    <a:pt x="12280" y="5701"/>
                  </a:lnTo>
                  <a:lnTo>
                    <a:pt x="12280" y="6447"/>
                  </a:lnTo>
                  <a:lnTo>
                    <a:pt x="12324" y="7104"/>
                  </a:lnTo>
                  <a:lnTo>
                    <a:pt x="12411" y="7762"/>
                  </a:lnTo>
                  <a:lnTo>
                    <a:pt x="12499" y="8376"/>
                  </a:lnTo>
                  <a:lnTo>
                    <a:pt x="12675" y="8946"/>
                  </a:lnTo>
                  <a:lnTo>
                    <a:pt x="12850" y="9516"/>
                  </a:lnTo>
                  <a:lnTo>
                    <a:pt x="13069" y="9999"/>
                  </a:lnTo>
                  <a:lnTo>
                    <a:pt x="13289" y="10481"/>
                  </a:lnTo>
                  <a:lnTo>
                    <a:pt x="13552" y="10964"/>
                  </a:lnTo>
                  <a:lnTo>
                    <a:pt x="13859" y="11402"/>
                  </a:lnTo>
                  <a:lnTo>
                    <a:pt x="14429" y="12148"/>
                  </a:lnTo>
                  <a:lnTo>
                    <a:pt x="15043" y="12805"/>
                  </a:lnTo>
                  <a:lnTo>
                    <a:pt x="15613" y="13332"/>
                  </a:lnTo>
                  <a:lnTo>
                    <a:pt x="16183" y="13770"/>
                  </a:lnTo>
                  <a:lnTo>
                    <a:pt x="16665" y="14121"/>
                  </a:lnTo>
                  <a:lnTo>
                    <a:pt x="17016" y="14340"/>
                  </a:lnTo>
                  <a:lnTo>
                    <a:pt x="17367" y="14516"/>
                  </a:lnTo>
                  <a:lnTo>
                    <a:pt x="22015" y="27672"/>
                  </a:lnTo>
                  <a:lnTo>
                    <a:pt x="5833" y="41968"/>
                  </a:lnTo>
                  <a:lnTo>
                    <a:pt x="5526" y="41880"/>
                  </a:lnTo>
                  <a:lnTo>
                    <a:pt x="5176" y="41880"/>
                  </a:lnTo>
                  <a:lnTo>
                    <a:pt x="4430" y="41836"/>
                  </a:lnTo>
                  <a:lnTo>
                    <a:pt x="3597" y="41880"/>
                  </a:lnTo>
                  <a:lnTo>
                    <a:pt x="2764" y="42012"/>
                  </a:lnTo>
                  <a:lnTo>
                    <a:pt x="2018" y="42143"/>
                  </a:lnTo>
                  <a:lnTo>
                    <a:pt x="1448" y="42319"/>
                  </a:lnTo>
                  <a:lnTo>
                    <a:pt x="1229" y="42406"/>
                  </a:lnTo>
                  <a:lnTo>
                    <a:pt x="1053" y="42494"/>
                  </a:lnTo>
                  <a:lnTo>
                    <a:pt x="966" y="42582"/>
                  </a:lnTo>
                  <a:lnTo>
                    <a:pt x="966" y="42670"/>
                  </a:lnTo>
                  <a:lnTo>
                    <a:pt x="1097" y="42801"/>
                  </a:lnTo>
                  <a:lnTo>
                    <a:pt x="1273" y="42889"/>
                  </a:lnTo>
                  <a:lnTo>
                    <a:pt x="1448" y="42933"/>
                  </a:lnTo>
                  <a:lnTo>
                    <a:pt x="1667" y="42977"/>
                  </a:lnTo>
                  <a:lnTo>
                    <a:pt x="2106" y="42977"/>
                  </a:lnTo>
                  <a:lnTo>
                    <a:pt x="2544" y="42933"/>
                  </a:lnTo>
                  <a:lnTo>
                    <a:pt x="2720" y="42933"/>
                  </a:lnTo>
                  <a:lnTo>
                    <a:pt x="2939" y="43020"/>
                  </a:lnTo>
                  <a:lnTo>
                    <a:pt x="3071" y="43108"/>
                  </a:lnTo>
                  <a:lnTo>
                    <a:pt x="3158" y="43240"/>
                  </a:lnTo>
                  <a:lnTo>
                    <a:pt x="3246" y="43415"/>
                  </a:lnTo>
                  <a:lnTo>
                    <a:pt x="3202" y="43591"/>
                  </a:lnTo>
                  <a:lnTo>
                    <a:pt x="3115" y="43810"/>
                  </a:lnTo>
                  <a:lnTo>
                    <a:pt x="2895" y="43985"/>
                  </a:lnTo>
                  <a:lnTo>
                    <a:pt x="2544" y="44161"/>
                  </a:lnTo>
                  <a:lnTo>
                    <a:pt x="2106" y="44380"/>
                  </a:lnTo>
                  <a:lnTo>
                    <a:pt x="1097" y="44862"/>
                  </a:lnTo>
                  <a:lnTo>
                    <a:pt x="615" y="45125"/>
                  </a:lnTo>
                  <a:lnTo>
                    <a:pt x="264" y="45345"/>
                  </a:lnTo>
                  <a:lnTo>
                    <a:pt x="45" y="45476"/>
                  </a:lnTo>
                  <a:lnTo>
                    <a:pt x="1" y="45564"/>
                  </a:lnTo>
                  <a:lnTo>
                    <a:pt x="45" y="45608"/>
                  </a:lnTo>
                  <a:lnTo>
                    <a:pt x="264" y="45608"/>
                  </a:lnTo>
                  <a:lnTo>
                    <a:pt x="659" y="45564"/>
                  </a:lnTo>
                  <a:lnTo>
                    <a:pt x="1755" y="45301"/>
                  </a:lnTo>
                  <a:lnTo>
                    <a:pt x="3290" y="44906"/>
                  </a:lnTo>
                  <a:lnTo>
                    <a:pt x="3290" y="44906"/>
                  </a:lnTo>
                  <a:lnTo>
                    <a:pt x="1755" y="45739"/>
                  </a:lnTo>
                  <a:lnTo>
                    <a:pt x="790" y="46353"/>
                  </a:lnTo>
                  <a:lnTo>
                    <a:pt x="483" y="46573"/>
                  </a:lnTo>
                  <a:lnTo>
                    <a:pt x="439" y="46660"/>
                  </a:lnTo>
                  <a:lnTo>
                    <a:pt x="439" y="46704"/>
                  </a:lnTo>
                  <a:lnTo>
                    <a:pt x="703" y="46704"/>
                  </a:lnTo>
                  <a:lnTo>
                    <a:pt x="1141" y="46573"/>
                  </a:lnTo>
                  <a:lnTo>
                    <a:pt x="2413" y="46134"/>
                  </a:lnTo>
                  <a:lnTo>
                    <a:pt x="4167" y="45432"/>
                  </a:lnTo>
                  <a:lnTo>
                    <a:pt x="4167" y="45432"/>
                  </a:lnTo>
                  <a:lnTo>
                    <a:pt x="3685" y="45652"/>
                  </a:lnTo>
                  <a:lnTo>
                    <a:pt x="2632" y="46222"/>
                  </a:lnTo>
                  <a:lnTo>
                    <a:pt x="2106" y="46529"/>
                  </a:lnTo>
                  <a:lnTo>
                    <a:pt x="1667" y="46836"/>
                  </a:lnTo>
                  <a:lnTo>
                    <a:pt x="1536" y="46967"/>
                  </a:lnTo>
                  <a:lnTo>
                    <a:pt x="1448" y="47055"/>
                  </a:lnTo>
                  <a:lnTo>
                    <a:pt x="1448" y="47143"/>
                  </a:lnTo>
                  <a:lnTo>
                    <a:pt x="1492" y="47230"/>
                  </a:lnTo>
                  <a:lnTo>
                    <a:pt x="1623" y="47274"/>
                  </a:lnTo>
                  <a:lnTo>
                    <a:pt x="1799" y="47274"/>
                  </a:lnTo>
                  <a:lnTo>
                    <a:pt x="2194" y="47187"/>
                  </a:lnTo>
                  <a:lnTo>
                    <a:pt x="2720" y="47055"/>
                  </a:lnTo>
                  <a:lnTo>
                    <a:pt x="3246" y="46836"/>
                  </a:lnTo>
                  <a:lnTo>
                    <a:pt x="4211" y="46397"/>
                  </a:lnTo>
                  <a:lnTo>
                    <a:pt x="4649" y="46222"/>
                  </a:lnTo>
                  <a:lnTo>
                    <a:pt x="4342" y="46353"/>
                  </a:lnTo>
                  <a:lnTo>
                    <a:pt x="3728" y="46704"/>
                  </a:lnTo>
                  <a:lnTo>
                    <a:pt x="3465" y="46880"/>
                  </a:lnTo>
                  <a:lnTo>
                    <a:pt x="3334" y="47055"/>
                  </a:lnTo>
                  <a:lnTo>
                    <a:pt x="3334" y="47099"/>
                  </a:lnTo>
                  <a:lnTo>
                    <a:pt x="3378" y="47187"/>
                  </a:lnTo>
                  <a:lnTo>
                    <a:pt x="3465" y="47230"/>
                  </a:lnTo>
                  <a:lnTo>
                    <a:pt x="3816" y="47230"/>
                  </a:lnTo>
                  <a:lnTo>
                    <a:pt x="4035" y="47187"/>
                  </a:lnTo>
                  <a:lnTo>
                    <a:pt x="4299" y="47055"/>
                  </a:lnTo>
                  <a:lnTo>
                    <a:pt x="4562" y="46923"/>
                  </a:lnTo>
                  <a:lnTo>
                    <a:pt x="5088" y="46529"/>
                  </a:lnTo>
                  <a:lnTo>
                    <a:pt x="5614" y="46090"/>
                  </a:lnTo>
                  <a:lnTo>
                    <a:pt x="6097" y="45608"/>
                  </a:lnTo>
                  <a:lnTo>
                    <a:pt x="6447" y="45213"/>
                  </a:lnTo>
                  <a:lnTo>
                    <a:pt x="6842" y="44818"/>
                  </a:lnTo>
                  <a:lnTo>
                    <a:pt x="9649" y="43327"/>
                  </a:lnTo>
                  <a:lnTo>
                    <a:pt x="16051" y="39819"/>
                  </a:lnTo>
                  <a:lnTo>
                    <a:pt x="23112" y="35916"/>
                  </a:lnTo>
                  <a:lnTo>
                    <a:pt x="25875" y="34337"/>
                  </a:lnTo>
                  <a:lnTo>
                    <a:pt x="27716" y="33241"/>
                  </a:lnTo>
                  <a:lnTo>
                    <a:pt x="28286" y="32846"/>
                  </a:lnTo>
                  <a:lnTo>
                    <a:pt x="28769" y="32364"/>
                  </a:lnTo>
                  <a:lnTo>
                    <a:pt x="29207" y="31882"/>
                  </a:lnTo>
                  <a:lnTo>
                    <a:pt x="29558" y="31399"/>
                  </a:lnTo>
                  <a:lnTo>
                    <a:pt x="29821" y="30873"/>
                  </a:lnTo>
                  <a:lnTo>
                    <a:pt x="30084" y="30303"/>
                  </a:lnTo>
                  <a:lnTo>
                    <a:pt x="30260" y="29733"/>
                  </a:lnTo>
                  <a:lnTo>
                    <a:pt x="30348" y="29119"/>
                  </a:lnTo>
                  <a:lnTo>
                    <a:pt x="30435" y="28505"/>
                  </a:lnTo>
                  <a:lnTo>
                    <a:pt x="30479" y="27891"/>
                  </a:lnTo>
                  <a:lnTo>
                    <a:pt x="30479" y="27321"/>
                  </a:lnTo>
                  <a:lnTo>
                    <a:pt x="30391" y="26707"/>
                  </a:lnTo>
                  <a:lnTo>
                    <a:pt x="30348" y="26093"/>
                  </a:lnTo>
                  <a:lnTo>
                    <a:pt x="30216" y="25479"/>
                  </a:lnTo>
                  <a:lnTo>
                    <a:pt x="30084" y="24865"/>
                  </a:lnTo>
                  <a:lnTo>
                    <a:pt x="29909" y="24295"/>
                  </a:lnTo>
                  <a:lnTo>
                    <a:pt x="29383" y="22716"/>
                  </a:lnTo>
                  <a:lnTo>
                    <a:pt x="28593" y="20392"/>
                  </a:lnTo>
                  <a:lnTo>
                    <a:pt x="27541" y="17585"/>
                  </a:lnTo>
                  <a:lnTo>
                    <a:pt x="26357" y="14516"/>
                  </a:lnTo>
                  <a:lnTo>
                    <a:pt x="25173" y="11490"/>
                  </a:lnTo>
                  <a:lnTo>
                    <a:pt x="24033" y="8683"/>
                  </a:lnTo>
                  <a:lnTo>
                    <a:pt x="22980" y="6403"/>
                  </a:lnTo>
                  <a:lnTo>
                    <a:pt x="22542" y="5526"/>
                  </a:lnTo>
                  <a:lnTo>
                    <a:pt x="22191" y="4912"/>
                  </a:lnTo>
                  <a:lnTo>
                    <a:pt x="21884" y="4429"/>
                  </a:lnTo>
                  <a:lnTo>
                    <a:pt x="21533" y="3991"/>
                  </a:lnTo>
                  <a:lnTo>
                    <a:pt x="21182" y="3596"/>
                  </a:lnTo>
                  <a:lnTo>
                    <a:pt x="20788" y="3201"/>
                  </a:lnTo>
                  <a:lnTo>
                    <a:pt x="20393" y="2807"/>
                  </a:lnTo>
                  <a:lnTo>
                    <a:pt x="19954" y="2456"/>
                  </a:lnTo>
                  <a:lnTo>
                    <a:pt x="19472" y="2149"/>
                  </a:lnTo>
                  <a:lnTo>
                    <a:pt x="19033" y="1842"/>
                  </a:lnTo>
                  <a:lnTo>
                    <a:pt x="18069" y="1316"/>
                  </a:lnTo>
                  <a:lnTo>
                    <a:pt x="17016" y="833"/>
                  </a:lnTo>
                  <a:lnTo>
                    <a:pt x="16007" y="395"/>
                  </a:lnTo>
                  <a:lnTo>
                    <a:pt x="14955" y="44"/>
                  </a:lnTo>
                  <a:lnTo>
                    <a:pt x="14736" y="0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470;p42"/>
            <p:cNvSpPr/>
            <p:nvPr/>
          </p:nvSpPr>
          <p:spPr>
            <a:xfrm>
              <a:off x="3298227" y="3327208"/>
              <a:ext cx="67925" cy="29121"/>
            </a:xfrm>
            <a:custGeom>
              <a:avLst/>
              <a:gdLst/>
              <a:ahLst/>
              <a:cxnLst/>
              <a:rect l="l" t="t" r="r" b="b"/>
              <a:pathLst>
                <a:path w="2764" h="1185" extrusionOk="0">
                  <a:moveTo>
                    <a:pt x="2018" y="0"/>
                  </a:moveTo>
                  <a:lnTo>
                    <a:pt x="1492" y="44"/>
                  </a:lnTo>
                  <a:lnTo>
                    <a:pt x="1053" y="176"/>
                  </a:lnTo>
                  <a:lnTo>
                    <a:pt x="702" y="351"/>
                  </a:lnTo>
                  <a:lnTo>
                    <a:pt x="439" y="527"/>
                  </a:lnTo>
                  <a:lnTo>
                    <a:pt x="220" y="702"/>
                  </a:lnTo>
                  <a:lnTo>
                    <a:pt x="44" y="921"/>
                  </a:lnTo>
                  <a:lnTo>
                    <a:pt x="1" y="965"/>
                  </a:lnTo>
                  <a:lnTo>
                    <a:pt x="1" y="1053"/>
                  </a:lnTo>
                  <a:lnTo>
                    <a:pt x="44" y="1097"/>
                  </a:lnTo>
                  <a:lnTo>
                    <a:pt x="88" y="1141"/>
                  </a:lnTo>
                  <a:lnTo>
                    <a:pt x="220" y="1184"/>
                  </a:lnTo>
                  <a:lnTo>
                    <a:pt x="264" y="1184"/>
                  </a:lnTo>
                  <a:lnTo>
                    <a:pt x="351" y="1097"/>
                  </a:lnTo>
                  <a:lnTo>
                    <a:pt x="483" y="965"/>
                  </a:lnTo>
                  <a:lnTo>
                    <a:pt x="658" y="790"/>
                  </a:lnTo>
                  <a:lnTo>
                    <a:pt x="921" y="658"/>
                  </a:lnTo>
                  <a:lnTo>
                    <a:pt x="1228" y="527"/>
                  </a:lnTo>
                  <a:lnTo>
                    <a:pt x="1579" y="439"/>
                  </a:lnTo>
                  <a:lnTo>
                    <a:pt x="2062" y="395"/>
                  </a:lnTo>
                  <a:lnTo>
                    <a:pt x="2588" y="439"/>
                  </a:lnTo>
                  <a:lnTo>
                    <a:pt x="2632" y="439"/>
                  </a:lnTo>
                  <a:lnTo>
                    <a:pt x="2719" y="395"/>
                  </a:lnTo>
                  <a:lnTo>
                    <a:pt x="2763" y="351"/>
                  </a:lnTo>
                  <a:lnTo>
                    <a:pt x="2763" y="307"/>
                  </a:lnTo>
                  <a:lnTo>
                    <a:pt x="2763" y="220"/>
                  </a:lnTo>
                  <a:lnTo>
                    <a:pt x="2763" y="176"/>
                  </a:lnTo>
                  <a:lnTo>
                    <a:pt x="2719" y="88"/>
                  </a:lnTo>
                  <a:lnTo>
                    <a:pt x="2632" y="88"/>
                  </a:lnTo>
                  <a:lnTo>
                    <a:pt x="2325" y="44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471;p42"/>
            <p:cNvSpPr/>
            <p:nvPr/>
          </p:nvSpPr>
          <p:spPr>
            <a:xfrm>
              <a:off x="3081597" y="2946783"/>
              <a:ext cx="95941" cy="91616"/>
            </a:xfrm>
            <a:custGeom>
              <a:avLst/>
              <a:gdLst/>
              <a:ahLst/>
              <a:cxnLst/>
              <a:rect l="l" t="t" r="r" b="b"/>
              <a:pathLst>
                <a:path w="3904" h="3728" extrusionOk="0">
                  <a:moveTo>
                    <a:pt x="1" y="0"/>
                  </a:moveTo>
                  <a:lnTo>
                    <a:pt x="308" y="483"/>
                  </a:lnTo>
                  <a:lnTo>
                    <a:pt x="615" y="921"/>
                  </a:lnTo>
                  <a:lnTo>
                    <a:pt x="922" y="1316"/>
                  </a:lnTo>
                  <a:lnTo>
                    <a:pt x="1273" y="1710"/>
                  </a:lnTo>
                  <a:lnTo>
                    <a:pt x="1931" y="2324"/>
                  </a:lnTo>
                  <a:lnTo>
                    <a:pt x="2544" y="2851"/>
                  </a:lnTo>
                  <a:lnTo>
                    <a:pt x="3071" y="3245"/>
                  </a:lnTo>
                  <a:lnTo>
                    <a:pt x="3509" y="3508"/>
                  </a:lnTo>
                  <a:lnTo>
                    <a:pt x="3904" y="3728"/>
                  </a:lnTo>
                  <a:lnTo>
                    <a:pt x="3729" y="3289"/>
                  </a:lnTo>
                  <a:lnTo>
                    <a:pt x="3465" y="2763"/>
                  </a:lnTo>
                  <a:lnTo>
                    <a:pt x="3071" y="2193"/>
                  </a:lnTo>
                  <a:lnTo>
                    <a:pt x="2588" y="1623"/>
                  </a:lnTo>
                  <a:lnTo>
                    <a:pt x="2062" y="1096"/>
                  </a:lnTo>
                  <a:lnTo>
                    <a:pt x="1755" y="833"/>
                  </a:lnTo>
                  <a:lnTo>
                    <a:pt x="1448" y="614"/>
                  </a:lnTo>
                  <a:lnTo>
                    <a:pt x="1097" y="395"/>
                  </a:lnTo>
                  <a:lnTo>
                    <a:pt x="746" y="219"/>
                  </a:lnTo>
                  <a:lnTo>
                    <a:pt x="396" y="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472;p42"/>
            <p:cNvSpPr/>
            <p:nvPr/>
          </p:nvSpPr>
          <p:spPr>
            <a:xfrm>
              <a:off x="1161128" y="1369001"/>
              <a:ext cx="1361160" cy="964569"/>
            </a:xfrm>
            <a:custGeom>
              <a:avLst/>
              <a:gdLst/>
              <a:ahLst/>
              <a:cxnLst/>
              <a:rect l="l" t="t" r="r" b="b"/>
              <a:pathLst>
                <a:path w="55388" h="39250" extrusionOk="0">
                  <a:moveTo>
                    <a:pt x="1" y="1"/>
                  </a:moveTo>
                  <a:lnTo>
                    <a:pt x="1" y="39249"/>
                  </a:lnTo>
                  <a:lnTo>
                    <a:pt x="55388" y="39249"/>
                  </a:lnTo>
                  <a:lnTo>
                    <a:pt x="55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473;p42"/>
            <p:cNvSpPr/>
            <p:nvPr/>
          </p:nvSpPr>
          <p:spPr>
            <a:xfrm>
              <a:off x="1207477" y="1561917"/>
              <a:ext cx="633716" cy="730713"/>
            </a:xfrm>
            <a:custGeom>
              <a:avLst/>
              <a:gdLst/>
              <a:ahLst/>
              <a:cxnLst/>
              <a:rect l="l" t="t" r="r" b="b"/>
              <a:pathLst>
                <a:path w="25787" h="29734" extrusionOk="0">
                  <a:moveTo>
                    <a:pt x="9210" y="0"/>
                  </a:moveTo>
                  <a:lnTo>
                    <a:pt x="8991" y="44"/>
                  </a:lnTo>
                  <a:lnTo>
                    <a:pt x="8771" y="132"/>
                  </a:lnTo>
                  <a:lnTo>
                    <a:pt x="8596" y="307"/>
                  </a:lnTo>
                  <a:lnTo>
                    <a:pt x="8377" y="439"/>
                  </a:lnTo>
                  <a:lnTo>
                    <a:pt x="8201" y="658"/>
                  </a:lnTo>
                  <a:lnTo>
                    <a:pt x="7894" y="1184"/>
                  </a:lnTo>
                  <a:lnTo>
                    <a:pt x="7631" y="1755"/>
                  </a:lnTo>
                  <a:lnTo>
                    <a:pt x="7368" y="2456"/>
                  </a:lnTo>
                  <a:lnTo>
                    <a:pt x="7193" y="3202"/>
                  </a:lnTo>
                  <a:lnTo>
                    <a:pt x="7017" y="3947"/>
                  </a:lnTo>
                  <a:lnTo>
                    <a:pt x="6754" y="5438"/>
                  </a:lnTo>
                  <a:lnTo>
                    <a:pt x="6622" y="6754"/>
                  </a:lnTo>
                  <a:lnTo>
                    <a:pt x="6535" y="8026"/>
                  </a:lnTo>
                  <a:lnTo>
                    <a:pt x="6228" y="7982"/>
                  </a:lnTo>
                  <a:lnTo>
                    <a:pt x="5921" y="8026"/>
                  </a:lnTo>
                  <a:lnTo>
                    <a:pt x="5658" y="8157"/>
                  </a:lnTo>
                  <a:lnTo>
                    <a:pt x="5395" y="8289"/>
                  </a:lnTo>
                  <a:lnTo>
                    <a:pt x="5175" y="8508"/>
                  </a:lnTo>
                  <a:lnTo>
                    <a:pt x="4956" y="8771"/>
                  </a:lnTo>
                  <a:lnTo>
                    <a:pt x="4781" y="9122"/>
                  </a:lnTo>
                  <a:lnTo>
                    <a:pt x="4605" y="9473"/>
                  </a:lnTo>
                  <a:lnTo>
                    <a:pt x="4430" y="9867"/>
                  </a:lnTo>
                  <a:lnTo>
                    <a:pt x="4254" y="10306"/>
                  </a:lnTo>
                  <a:lnTo>
                    <a:pt x="4035" y="11227"/>
                  </a:lnTo>
                  <a:lnTo>
                    <a:pt x="3816" y="12279"/>
                  </a:lnTo>
                  <a:lnTo>
                    <a:pt x="3684" y="13332"/>
                  </a:lnTo>
                  <a:lnTo>
                    <a:pt x="3553" y="14428"/>
                  </a:lnTo>
                  <a:lnTo>
                    <a:pt x="3465" y="15481"/>
                  </a:lnTo>
                  <a:lnTo>
                    <a:pt x="3377" y="17366"/>
                  </a:lnTo>
                  <a:lnTo>
                    <a:pt x="3377" y="18726"/>
                  </a:lnTo>
                  <a:lnTo>
                    <a:pt x="3377" y="19208"/>
                  </a:lnTo>
                  <a:lnTo>
                    <a:pt x="2983" y="19252"/>
                  </a:lnTo>
                  <a:lnTo>
                    <a:pt x="2588" y="19296"/>
                  </a:lnTo>
                  <a:lnTo>
                    <a:pt x="2237" y="19427"/>
                  </a:lnTo>
                  <a:lnTo>
                    <a:pt x="1886" y="19559"/>
                  </a:lnTo>
                  <a:lnTo>
                    <a:pt x="1579" y="19734"/>
                  </a:lnTo>
                  <a:lnTo>
                    <a:pt x="1316" y="19910"/>
                  </a:lnTo>
                  <a:lnTo>
                    <a:pt x="834" y="20305"/>
                  </a:lnTo>
                  <a:lnTo>
                    <a:pt x="483" y="20699"/>
                  </a:lnTo>
                  <a:lnTo>
                    <a:pt x="220" y="21050"/>
                  </a:lnTo>
                  <a:lnTo>
                    <a:pt x="1" y="21401"/>
                  </a:lnTo>
                  <a:lnTo>
                    <a:pt x="1" y="29733"/>
                  </a:lnTo>
                  <a:lnTo>
                    <a:pt x="25786" y="29733"/>
                  </a:lnTo>
                  <a:lnTo>
                    <a:pt x="25655" y="28681"/>
                  </a:lnTo>
                  <a:lnTo>
                    <a:pt x="25523" y="27672"/>
                  </a:lnTo>
                  <a:lnTo>
                    <a:pt x="25348" y="26751"/>
                  </a:lnTo>
                  <a:lnTo>
                    <a:pt x="25129" y="25918"/>
                  </a:lnTo>
                  <a:lnTo>
                    <a:pt x="24866" y="25128"/>
                  </a:lnTo>
                  <a:lnTo>
                    <a:pt x="24646" y="24383"/>
                  </a:lnTo>
                  <a:lnTo>
                    <a:pt x="24339" y="23725"/>
                  </a:lnTo>
                  <a:lnTo>
                    <a:pt x="24032" y="23111"/>
                  </a:lnTo>
                  <a:lnTo>
                    <a:pt x="23725" y="22541"/>
                  </a:lnTo>
                  <a:lnTo>
                    <a:pt x="23418" y="22059"/>
                  </a:lnTo>
                  <a:lnTo>
                    <a:pt x="23068" y="21576"/>
                  </a:lnTo>
                  <a:lnTo>
                    <a:pt x="22761" y="21182"/>
                  </a:lnTo>
                  <a:lnTo>
                    <a:pt x="22410" y="20787"/>
                  </a:lnTo>
                  <a:lnTo>
                    <a:pt x="22059" y="20480"/>
                  </a:lnTo>
                  <a:lnTo>
                    <a:pt x="21664" y="20173"/>
                  </a:lnTo>
                  <a:lnTo>
                    <a:pt x="21313" y="19954"/>
                  </a:lnTo>
                  <a:lnTo>
                    <a:pt x="20656" y="19515"/>
                  </a:lnTo>
                  <a:lnTo>
                    <a:pt x="19998" y="19252"/>
                  </a:lnTo>
                  <a:lnTo>
                    <a:pt x="19384" y="19077"/>
                  </a:lnTo>
                  <a:lnTo>
                    <a:pt x="18814" y="18945"/>
                  </a:lnTo>
                  <a:lnTo>
                    <a:pt x="18375" y="18901"/>
                  </a:lnTo>
                  <a:lnTo>
                    <a:pt x="17717" y="18901"/>
                  </a:lnTo>
                  <a:lnTo>
                    <a:pt x="17674" y="17279"/>
                  </a:lnTo>
                  <a:lnTo>
                    <a:pt x="17542" y="15919"/>
                  </a:lnTo>
                  <a:lnTo>
                    <a:pt x="17367" y="14823"/>
                  </a:lnTo>
                  <a:lnTo>
                    <a:pt x="17147" y="13902"/>
                  </a:lnTo>
                  <a:lnTo>
                    <a:pt x="16928" y="13156"/>
                  </a:lnTo>
                  <a:lnTo>
                    <a:pt x="16665" y="12586"/>
                  </a:lnTo>
                  <a:lnTo>
                    <a:pt x="16402" y="12148"/>
                  </a:lnTo>
                  <a:lnTo>
                    <a:pt x="16139" y="11885"/>
                  </a:lnTo>
                  <a:lnTo>
                    <a:pt x="15832" y="11709"/>
                  </a:lnTo>
                  <a:lnTo>
                    <a:pt x="15569" y="11578"/>
                  </a:lnTo>
                  <a:lnTo>
                    <a:pt x="15130" y="11578"/>
                  </a:lnTo>
                  <a:lnTo>
                    <a:pt x="14955" y="11665"/>
                  </a:lnTo>
                  <a:lnTo>
                    <a:pt x="14823" y="11709"/>
                  </a:lnTo>
                  <a:lnTo>
                    <a:pt x="14692" y="11797"/>
                  </a:lnTo>
                  <a:lnTo>
                    <a:pt x="14253" y="9955"/>
                  </a:lnTo>
                  <a:lnTo>
                    <a:pt x="13727" y="8113"/>
                  </a:lnTo>
                  <a:lnTo>
                    <a:pt x="13069" y="5964"/>
                  </a:lnTo>
                  <a:lnTo>
                    <a:pt x="12674" y="4868"/>
                  </a:lnTo>
                  <a:lnTo>
                    <a:pt x="12280" y="3816"/>
                  </a:lnTo>
                  <a:lnTo>
                    <a:pt x="11841" y="2851"/>
                  </a:lnTo>
                  <a:lnTo>
                    <a:pt x="11359" y="1930"/>
                  </a:lnTo>
                  <a:lnTo>
                    <a:pt x="10920" y="1184"/>
                  </a:lnTo>
                  <a:lnTo>
                    <a:pt x="10657" y="834"/>
                  </a:lnTo>
                  <a:lnTo>
                    <a:pt x="10438" y="570"/>
                  </a:lnTo>
                  <a:lnTo>
                    <a:pt x="10175" y="351"/>
                  </a:lnTo>
                  <a:lnTo>
                    <a:pt x="9955" y="176"/>
                  </a:lnTo>
                  <a:lnTo>
                    <a:pt x="9692" y="44"/>
                  </a:lnTo>
                  <a:lnTo>
                    <a:pt x="9473" y="0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474;p42"/>
            <p:cNvSpPr/>
            <p:nvPr/>
          </p:nvSpPr>
          <p:spPr>
            <a:xfrm>
              <a:off x="1539412" y="1960675"/>
              <a:ext cx="25877" cy="89478"/>
            </a:xfrm>
            <a:custGeom>
              <a:avLst/>
              <a:gdLst/>
              <a:ahLst/>
              <a:cxnLst/>
              <a:rect l="l" t="t" r="r" b="b"/>
              <a:pathLst>
                <a:path w="1053" h="3641" extrusionOk="0">
                  <a:moveTo>
                    <a:pt x="132" y="0"/>
                  </a:moveTo>
                  <a:lnTo>
                    <a:pt x="44" y="88"/>
                  </a:lnTo>
                  <a:lnTo>
                    <a:pt x="0" y="176"/>
                  </a:lnTo>
                  <a:lnTo>
                    <a:pt x="0" y="307"/>
                  </a:lnTo>
                  <a:lnTo>
                    <a:pt x="44" y="395"/>
                  </a:lnTo>
                  <a:lnTo>
                    <a:pt x="220" y="702"/>
                  </a:lnTo>
                  <a:lnTo>
                    <a:pt x="351" y="1009"/>
                  </a:lnTo>
                  <a:lnTo>
                    <a:pt x="439" y="1272"/>
                  </a:lnTo>
                  <a:lnTo>
                    <a:pt x="483" y="1535"/>
                  </a:lnTo>
                  <a:lnTo>
                    <a:pt x="527" y="1754"/>
                  </a:lnTo>
                  <a:lnTo>
                    <a:pt x="527" y="2017"/>
                  </a:lnTo>
                  <a:lnTo>
                    <a:pt x="483" y="2412"/>
                  </a:lnTo>
                  <a:lnTo>
                    <a:pt x="351" y="2719"/>
                  </a:lnTo>
                  <a:lnTo>
                    <a:pt x="220" y="2938"/>
                  </a:lnTo>
                  <a:lnTo>
                    <a:pt x="88" y="3158"/>
                  </a:lnTo>
                  <a:lnTo>
                    <a:pt x="0" y="3245"/>
                  </a:lnTo>
                  <a:lnTo>
                    <a:pt x="0" y="3333"/>
                  </a:lnTo>
                  <a:lnTo>
                    <a:pt x="0" y="3465"/>
                  </a:lnTo>
                  <a:lnTo>
                    <a:pt x="88" y="3552"/>
                  </a:lnTo>
                  <a:lnTo>
                    <a:pt x="176" y="3596"/>
                  </a:lnTo>
                  <a:lnTo>
                    <a:pt x="264" y="3640"/>
                  </a:lnTo>
                  <a:lnTo>
                    <a:pt x="351" y="3596"/>
                  </a:lnTo>
                  <a:lnTo>
                    <a:pt x="439" y="3552"/>
                  </a:lnTo>
                  <a:lnTo>
                    <a:pt x="658" y="3289"/>
                  </a:lnTo>
                  <a:lnTo>
                    <a:pt x="834" y="2982"/>
                  </a:lnTo>
                  <a:lnTo>
                    <a:pt x="965" y="2588"/>
                  </a:lnTo>
                  <a:lnTo>
                    <a:pt x="1053" y="2105"/>
                  </a:lnTo>
                  <a:lnTo>
                    <a:pt x="1053" y="1842"/>
                  </a:lnTo>
                  <a:lnTo>
                    <a:pt x="1053" y="1535"/>
                  </a:lnTo>
                  <a:lnTo>
                    <a:pt x="965" y="1228"/>
                  </a:lnTo>
                  <a:lnTo>
                    <a:pt x="878" y="877"/>
                  </a:lnTo>
                  <a:lnTo>
                    <a:pt x="702" y="483"/>
                  </a:lnTo>
                  <a:lnTo>
                    <a:pt x="483" y="88"/>
                  </a:lnTo>
                  <a:lnTo>
                    <a:pt x="439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475;p42"/>
            <p:cNvSpPr/>
            <p:nvPr/>
          </p:nvSpPr>
          <p:spPr>
            <a:xfrm>
              <a:off x="1349742" y="2064137"/>
              <a:ext cx="35585" cy="65763"/>
            </a:xfrm>
            <a:custGeom>
              <a:avLst/>
              <a:gdLst/>
              <a:ahLst/>
              <a:cxnLst/>
              <a:rect l="l" t="t" r="r" b="b"/>
              <a:pathLst>
                <a:path w="1448" h="2676" extrusionOk="0">
                  <a:moveTo>
                    <a:pt x="263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307"/>
                  </a:lnTo>
                  <a:lnTo>
                    <a:pt x="44" y="570"/>
                  </a:lnTo>
                  <a:lnTo>
                    <a:pt x="176" y="1140"/>
                  </a:lnTo>
                  <a:lnTo>
                    <a:pt x="307" y="1535"/>
                  </a:lnTo>
                  <a:lnTo>
                    <a:pt x="483" y="1886"/>
                  </a:lnTo>
                  <a:lnTo>
                    <a:pt x="702" y="2281"/>
                  </a:lnTo>
                  <a:lnTo>
                    <a:pt x="1009" y="2631"/>
                  </a:lnTo>
                  <a:lnTo>
                    <a:pt x="1097" y="2675"/>
                  </a:lnTo>
                  <a:lnTo>
                    <a:pt x="1272" y="2675"/>
                  </a:lnTo>
                  <a:lnTo>
                    <a:pt x="1360" y="2631"/>
                  </a:lnTo>
                  <a:lnTo>
                    <a:pt x="1447" y="2544"/>
                  </a:lnTo>
                  <a:lnTo>
                    <a:pt x="1447" y="2412"/>
                  </a:lnTo>
                  <a:lnTo>
                    <a:pt x="1447" y="2324"/>
                  </a:lnTo>
                  <a:lnTo>
                    <a:pt x="1360" y="2237"/>
                  </a:lnTo>
                  <a:lnTo>
                    <a:pt x="1140" y="1930"/>
                  </a:lnTo>
                  <a:lnTo>
                    <a:pt x="921" y="1623"/>
                  </a:lnTo>
                  <a:lnTo>
                    <a:pt x="790" y="1272"/>
                  </a:lnTo>
                  <a:lnTo>
                    <a:pt x="702" y="965"/>
                  </a:lnTo>
                  <a:lnTo>
                    <a:pt x="570" y="439"/>
                  </a:lnTo>
                  <a:lnTo>
                    <a:pt x="526" y="263"/>
                  </a:lnTo>
                  <a:lnTo>
                    <a:pt x="526" y="132"/>
                  </a:lnTo>
                  <a:lnTo>
                    <a:pt x="439" y="44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476;p42"/>
            <p:cNvSpPr/>
            <p:nvPr/>
          </p:nvSpPr>
          <p:spPr>
            <a:xfrm>
              <a:off x="1598687" y="2116925"/>
              <a:ext cx="43129" cy="38828"/>
            </a:xfrm>
            <a:custGeom>
              <a:avLst/>
              <a:gdLst/>
              <a:ahLst/>
              <a:cxnLst/>
              <a:rect l="l" t="t" r="r" b="b"/>
              <a:pathLst>
                <a:path w="1755" h="1580" extrusionOk="0">
                  <a:moveTo>
                    <a:pt x="1491" y="1"/>
                  </a:moveTo>
                  <a:lnTo>
                    <a:pt x="1404" y="45"/>
                  </a:lnTo>
                  <a:lnTo>
                    <a:pt x="1316" y="89"/>
                  </a:lnTo>
                  <a:lnTo>
                    <a:pt x="1228" y="176"/>
                  </a:lnTo>
                  <a:lnTo>
                    <a:pt x="965" y="439"/>
                  </a:lnTo>
                  <a:lnTo>
                    <a:pt x="132" y="1097"/>
                  </a:lnTo>
                  <a:lnTo>
                    <a:pt x="44" y="1185"/>
                  </a:lnTo>
                  <a:lnTo>
                    <a:pt x="0" y="1273"/>
                  </a:lnTo>
                  <a:lnTo>
                    <a:pt x="0" y="1360"/>
                  </a:lnTo>
                  <a:lnTo>
                    <a:pt x="44" y="1492"/>
                  </a:lnTo>
                  <a:lnTo>
                    <a:pt x="132" y="1536"/>
                  </a:lnTo>
                  <a:lnTo>
                    <a:pt x="264" y="1580"/>
                  </a:lnTo>
                  <a:lnTo>
                    <a:pt x="351" y="1580"/>
                  </a:lnTo>
                  <a:lnTo>
                    <a:pt x="439" y="1536"/>
                  </a:lnTo>
                  <a:lnTo>
                    <a:pt x="1228" y="922"/>
                  </a:lnTo>
                  <a:lnTo>
                    <a:pt x="1579" y="571"/>
                  </a:lnTo>
                  <a:lnTo>
                    <a:pt x="1755" y="396"/>
                  </a:lnTo>
                  <a:lnTo>
                    <a:pt x="1755" y="264"/>
                  </a:lnTo>
                  <a:lnTo>
                    <a:pt x="1711" y="133"/>
                  </a:lnTo>
                  <a:lnTo>
                    <a:pt x="1623" y="45"/>
                  </a:lnTo>
                  <a:lnTo>
                    <a:pt x="1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477;p42"/>
            <p:cNvSpPr/>
            <p:nvPr/>
          </p:nvSpPr>
          <p:spPr>
            <a:xfrm>
              <a:off x="1440252" y="1994073"/>
              <a:ext cx="24821" cy="56080"/>
            </a:xfrm>
            <a:custGeom>
              <a:avLst/>
              <a:gdLst/>
              <a:ahLst/>
              <a:cxnLst/>
              <a:rect l="l" t="t" r="r" b="b"/>
              <a:pathLst>
                <a:path w="1010" h="2282" extrusionOk="0">
                  <a:moveTo>
                    <a:pt x="220" y="1"/>
                  </a:moveTo>
                  <a:lnTo>
                    <a:pt x="89" y="45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83" y="2062"/>
                  </a:lnTo>
                  <a:lnTo>
                    <a:pt x="527" y="2149"/>
                  </a:lnTo>
                  <a:lnTo>
                    <a:pt x="571" y="2193"/>
                  </a:lnTo>
                  <a:lnTo>
                    <a:pt x="659" y="2237"/>
                  </a:lnTo>
                  <a:lnTo>
                    <a:pt x="746" y="2281"/>
                  </a:lnTo>
                  <a:lnTo>
                    <a:pt x="790" y="2237"/>
                  </a:lnTo>
                  <a:lnTo>
                    <a:pt x="878" y="2193"/>
                  </a:lnTo>
                  <a:lnTo>
                    <a:pt x="966" y="2149"/>
                  </a:lnTo>
                  <a:lnTo>
                    <a:pt x="1010" y="2018"/>
                  </a:lnTo>
                  <a:lnTo>
                    <a:pt x="1010" y="1930"/>
                  </a:lnTo>
                  <a:lnTo>
                    <a:pt x="527" y="176"/>
                  </a:lnTo>
                  <a:lnTo>
                    <a:pt x="483" y="88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478;p42"/>
            <p:cNvSpPr/>
            <p:nvPr/>
          </p:nvSpPr>
          <p:spPr>
            <a:xfrm>
              <a:off x="1409017" y="2202078"/>
              <a:ext cx="82990" cy="25877"/>
            </a:xfrm>
            <a:custGeom>
              <a:avLst/>
              <a:gdLst/>
              <a:ahLst/>
              <a:cxnLst/>
              <a:rect l="l" t="t" r="r" b="b"/>
              <a:pathLst>
                <a:path w="3377" h="1053" extrusionOk="0">
                  <a:moveTo>
                    <a:pt x="263" y="0"/>
                  </a:moveTo>
                  <a:lnTo>
                    <a:pt x="132" y="44"/>
                  </a:lnTo>
                  <a:lnTo>
                    <a:pt x="88" y="88"/>
                  </a:lnTo>
                  <a:lnTo>
                    <a:pt x="0" y="176"/>
                  </a:lnTo>
                  <a:lnTo>
                    <a:pt x="0" y="307"/>
                  </a:lnTo>
                  <a:lnTo>
                    <a:pt x="44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1316" y="527"/>
                  </a:lnTo>
                  <a:lnTo>
                    <a:pt x="1754" y="570"/>
                  </a:lnTo>
                  <a:lnTo>
                    <a:pt x="2193" y="658"/>
                  </a:lnTo>
                  <a:lnTo>
                    <a:pt x="2588" y="790"/>
                  </a:lnTo>
                  <a:lnTo>
                    <a:pt x="2938" y="1009"/>
                  </a:lnTo>
                  <a:lnTo>
                    <a:pt x="3026" y="1053"/>
                  </a:lnTo>
                  <a:lnTo>
                    <a:pt x="3114" y="1053"/>
                  </a:lnTo>
                  <a:lnTo>
                    <a:pt x="3202" y="1009"/>
                  </a:lnTo>
                  <a:lnTo>
                    <a:pt x="3289" y="965"/>
                  </a:lnTo>
                  <a:lnTo>
                    <a:pt x="3377" y="834"/>
                  </a:lnTo>
                  <a:lnTo>
                    <a:pt x="3377" y="746"/>
                  </a:lnTo>
                  <a:lnTo>
                    <a:pt x="3333" y="658"/>
                  </a:lnTo>
                  <a:lnTo>
                    <a:pt x="3245" y="570"/>
                  </a:lnTo>
                  <a:lnTo>
                    <a:pt x="3070" y="439"/>
                  </a:lnTo>
                  <a:lnTo>
                    <a:pt x="2851" y="351"/>
                  </a:lnTo>
                  <a:lnTo>
                    <a:pt x="2368" y="176"/>
                  </a:lnTo>
                  <a:lnTo>
                    <a:pt x="1886" y="4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479;p42"/>
            <p:cNvSpPr/>
            <p:nvPr/>
          </p:nvSpPr>
          <p:spPr>
            <a:xfrm>
              <a:off x="1470430" y="1681549"/>
              <a:ext cx="21577" cy="65763"/>
            </a:xfrm>
            <a:custGeom>
              <a:avLst/>
              <a:gdLst/>
              <a:ahLst/>
              <a:cxnLst/>
              <a:rect l="l" t="t" r="r" b="b"/>
              <a:pathLst>
                <a:path w="878" h="2676" extrusionOk="0">
                  <a:moveTo>
                    <a:pt x="527" y="0"/>
                  </a:moveTo>
                  <a:lnTo>
                    <a:pt x="439" y="44"/>
                  </a:lnTo>
                  <a:lnTo>
                    <a:pt x="352" y="132"/>
                  </a:lnTo>
                  <a:lnTo>
                    <a:pt x="352" y="219"/>
                  </a:lnTo>
                  <a:lnTo>
                    <a:pt x="1" y="2368"/>
                  </a:lnTo>
                  <a:lnTo>
                    <a:pt x="1" y="2456"/>
                  </a:lnTo>
                  <a:lnTo>
                    <a:pt x="45" y="2587"/>
                  </a:lnTo>
                  <a:lnTo>
                    <a:pt x="132" y="2631"/>
                  </a:lnTo>
                  <a:lnTo>
                    <a:pt x="220" y="2675"/>
                  </a:lnTo>
                  <a:lnTo>
                    <a:pt x="352" y="2675"/>
                  </a:lnTo>
                  <a:lnTo>
                    <a:pt x="439" y="2631"/>
                  </a:lnTo>
                  <a:lnTo>
                    <a:pt x="483" y="2544"/>
                  </a:lnTo>
                  <a:lnTo>
                    <a:pt x="527" y="2456"/>
                  </a:lnTo>
                  <a:lnTo>
                    <a:pt x="878" y="307"/>
                  </a:lnTo>
                  <a:lnTo>
                    <a:pt x="878" y="219"/>
                  </a:lnTo>
                  <a:lnTo>
                    <a:pt x="834" y="132"/>
                  </a:lnTo>
                  <a:lnTo>
                    <a:pt x="746" y="44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480;p42"/>
            <p:cNvSpPr/>
            <p:nvPr/>
          </p:nvSpPr>
          <p:spPr>
            <a:xfrm>
              <a:off x="1712912" y="1444447"/>
              <a:ext cx="809378" cy="889124"/>
            </a:xfrm>
            <a:custGeom>
              <a:avLst/>
              <a:gdLst/>
              <a:ahLst/>
              <a:cxnLst/>
              <a:rect l="l" t="t" r="r" b="b"/>
              <a:pathLst>
                <a:path w="32935" h="36180" extrusionOk="0">
                  <a:moveTo>
                    <a:pt x="32935" y="0"/>
                  </a:moveTo>
                  <a:lnTo>
                    <a:pt x="32803" y="44"/>
                  </a:lnTo>
                  <a:lnTo>
                    <a:pt x="32409" y="132"/>
                  </a:lnTo>
                  <a:lnTo>
                    <a:pt x="31839" y="307"/>
                  </a:lnTo>
                  <a:lnTo>
                    <a:pt x="31093" y="658"/>
                  </a:lnTo>
                  <a:lnTo>
                    <a:pt x="30655" y="877"/>
                  </a:lnTo>
                  <a:lnTo>
                    <a:pt x="30216" y="1141"/>
                  </a:lnTo>
                  <a:lnTo>
                    <a:pt x="29734" y="1491"/>
                  </a:lnTo>
                  <a:lnTo>
                    <a:pt x="29207" y="1886"/>
                  </a:lnTo>
                  <a:lnTo>
                    <a:pt x="28725" y="2325"/>
                  </a:lnTo>
                  <a:lnTo>
                    <a:pt x="28199" y="2851"/>
                  </a:lnTo>
                  <a:lnTo>
                    <a:pt x="27673" y="3465"/>
                  </a:lnTo>
                  <a:lnTo>
                    <a:pt x="27146" y="4123"/>
                  </a:lnTo>
                  <a:lnTo>
                    <a:pt x="26225" y="5394"/>
                  </a:lnTo>
                  <a:lnTo>
                    <a:pt x="25436" y="6359"/>
                  </a:lnTo>
                  <a:lnTo>
                    <a:pt x="24734" y="7105"/>
                  </a:lnTo>
                  <a:lnTo>
                    <a:pt x="24033" y="7719"/>
                  </a:lnTo>
                  <a:lnTo>
                    <a:pt x="23331" y="8201"/>
                  </a:lnTo>
                  <a:lnTo>
                    <a:pt x="22586" y="8640"/>
                  </a:lnTo>
                  <a:lnTo>
                    <a:pt x="20612" y="9648"/>
                  </a:lnTo>
                  <a:lnTo>
                    <a:pt x="20086" y="9955"/>
                  </a:lnTo>
                  <a:lnTo>
                    <a:pt x="19516" y="10262"/>
                  </a:lnTo>
                  <a:lnTo>
                    <a:pt x="19033" y="10613"/>
                  </a:lnTo>
                  <a:lnTo>
                    <a:pt x="18595" y="10964"/>
                  </a:lnTo>
                  <a:lnTo>
                    <a:pt x="18200" y="11315"/>
                  </a:lnTo>
                  <a:lnTo>
                    <a:pt x="17805" y="11665"/>
                  </a:lnTo>
                  <a:lnTo>
                    <a:pt x="17455" y="12060"/>
                  </a:lnTo>
                  <a:lnTo>
                    <a:pt x="17148" y="12455"/>
                  </a:lnTo>
                  <a:lnTo>
                    <a:pt x="16841" y="12893"/>
                  </a:lnTo>
                  <a:lnTo>
                    <a:pt x="16578" y="13332"/>
                  </a:lnTo>
                  <a:lnTo>
                    <a:pt x="16358" y="13770"/>
                  </a:lnTo>
                  <a:lnTo>
                    <a:pt x="16139" y="14253"/>
                  </a:lnTo>
                  <a:lnTo>
                    <a:pt x="15964" y="14735"/>
                  </a:lnTo>
                  <a:lnTo>
                    <a:pt x="15788" y="15261"/>
                  </a:lnTo>
                  <a:lnTo>
                    <a:pt x="15525" y="16358"/>
                  </a:lnTo>
                  <a:lnTo>
                    <a:pt x="15394" y="16928"/>
                  </a:lnTo>
                  <a:lnTo>
                    <a:pt x="15262" y="17410"/>
                  </a:lnTo>
                  <a:lnTo>
                    <a:pt x="15043" y="17849"/>
                  </a:lnTo>
                  <a:lnTo>
                    <a:pt x="14823" y="18243"/>
                  </a:lnTo>
                  <a:lnTo>
                    <a:pt x="14560" y="18594"/>
                  </a:lnTo>
                  <a:lnTo>
                    <a:pt x="14297" y="18945"/>
                  </a:lnTo>
                  <a:lnTo>
                    <a:pt x="13683" y="19603"/>
                  </a:lnTo>
                  <a:lnTo>
                    <a:pt x="13069" y="20261"/>
                  </a:lnTo>
                  <a:lnTo>
                    <a:pt x="12455" y="21050"/>
                  </a:lnTo>
                  <a:lnTo>
                    <a:pt x="12104" y="21489"/>
                  </a:lnTo>
                  <a:lnTo>
                    <a:pt x="11841" y="21971"/>
                  </a:lnTo>
                  <a:lnTo>
                    <a:pt x="11534" y="22497"/>
                  </a:lnTo>
                  <a:lnTo>
                    <a:pt x="11271" y="23111"/>
                  </a:lnTo>
                  <a:lnTo>
                    <a:pt x="10833" y="24339"/>
                  </a:lnTo>
                  <a:lnTo>
                    <a:pt x="10482" y="25392"/>
                  </a:lnTo>
                  <a:lnTo>
                    <a:pt x="10175" y="26269"/>
                  </a:lnTo>
                  <a:lnTo>
                    <a:pt x="9824" y="27058"/>
                  </a:lnTo>
                  <a:lnTo>
                    <a:pt x="9649" y="27409"/>
                  </a:lnTo>
                  <a:lnTo>
                    <a:pt x="9386" y="27716"/>
                  </a:lnTo>
                  <a:lnTo>
                    <a:pt x="9122" y="28023"/>
                  </a:lnTo>
                  <a:lnTo>
                    <a:pt x="8815" y="28286"/>
                  </a:lnTo>
                  <a:lnTo>
                    <a:pt x="8465" y="28593"/>
                  </a:lnTo>
                  <a:lnTo>
                    <a:pt x="8070" y="28856"/>
                  </a:lnTo>
                  <a:lnTo>
                    <a:pt x="7588" y="29119"/>
                  </a:lnTo>
                  <a:lnTo>
                    <a:pt x="7017" y="29338"/>
                  </a:lnTo>
                  <a:lnTo>
                    <a:pt x="5833" y="29908"/>
                  </a:lnTo>
                  <a:lnTo>
                    <a:pt x="5263" y="30215"/>
                  </a:lnTo>
                  <a:lnTo>
                    <a:pt x="4693" y="30566"/>
                  </a:lnTo>
                  <a:lnTo>
                    <a:pt x="4123" y="30917"/>
                  </a:lnTo>
                  <a:lnTo>
                    <a:pt x="3597" y="31268"/>
                  </a:lnTo>
                  <a:lnTo>
                    <a:pt x="3071" y="31706"/>
                  </a:lnTo>
                  <a:lnTo>
                    <a:pt x="2588" y="32145"/>
                  </a:lnTo>
                  <a:lnTo>
                    <a:pt x="2106" y="32584"/>
                  </a:lnTo>
                  <a:lnTo>
                    <a:pt x="1667" y="33022"/>
                  </a:lnTo>
                  <a:lnTo>
                    <a:pt x="1273" y="33504"/>
                  </a:lnTo>
                  <a:lnTo>
                    <a:pt x="922" y="34031"/>
                  </a:lnTo>
                  <a:lnTo>
                    <a:pt x="615" y="34557"/>
                  </a:lnTo>
                  <a:lnTo>
                    <a:pt x="352" y="35083"/>
                  </a:lnTo>
                  <a:lnTo>
                    <a:pt x="132" y="35653"/>
                  </a:lnTo>
                  <a:lnTo>
                    <a:pt x="1" y="36179"/>
                  </a:lnTo>
                  <a:lnTo>
                    <a:pt x="32935" y="36179"/>
                  </a:lnTo>
                  <a:lnTo>
                    <a:pt x="32935" y="0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481;p42"/>
            <p:cNvSpPr/>
            <p:nvPr/>
          </p:nvSpPr>
          <p:spPr>
            <a:xfrm>
              <a:off x="2287331" y="1705240"/>
              <a:ext cx="61462" cy="71169"/>
            </a:xfrm>
            <a:custGeom>
              <a:avLst/>
              <a:gdLst/>
              <a:ahLst/>
              <a:cxnLst/>
              <a:rect l="l" t="t" r="r" b="b"/>
              <a:pathLst>
                <a:path w="2501" h="2896" extrusionOk="0">
                  <a:moveTo>
                    <a:pt x="176" y="1"/>
                  </a:moveTo>
                  <a:lnTo>
                    <a:pt x="89" y="45"/>
                  </a:lnTo>
                  <a:lnTo>
                    <a:pt x="1" y="132"/>
                  </a:lnTo>
                  <a:lnTo>
                    <a:pt x="1" y="264"/>
                  </a:lnTo>
                  <a:lnTo>
                    <a:pt x="45" y="352"/>
                  </a:lnTo>
                  <a:lnTo>
                    <a:pt x="176" y="703"/>
                  </a:lnTo>
                  <a:lnTo>
                    <a:pt x="615" y="1404"/>
                  </a:lnTo>
                  <a:lnTo>
                    <a:pt x="878" y="1799"/>
                  </a:lnTo>
                  <a:lnTo>
                    <a:pt x="1229" y="2194"/>
                  </a:lnTo>
                  <a:lnTo>
                    <a:pt x="1667" y="2588"/>
                  </a:lnTo>
                  <a:lnTo>
                    <a:pt x="2106" y="2895"/>
                  </a:lnTo>
                  <a:lnTo>
                    <a:pt x="2237" y="2895"/>
                  </a:lnTo>
                  <a:lnTo>
                    <a:pt x="2369" y="2851"/>
                  </a:lnTo>
                  <a:lnTo>
                    <a:pt x="2457" y="2764"/>
                  </a:lnTo>
                  <a:lnTo>
                    <a:pt x="2501" y="2676"/>
                  </a:lnTo>
                  <a:lnTo>
                    <a:pt x="2501" y="2544"/>
                  </a:lnTo>
                  <a:lnTo>
                    <a:pt x="2457" y="2457"/>
                  </a:lnTo>
                  <a:lnTo>
                    <a:pt x="2369" y="2413"/>
                  </a:lnTo>
                  <a:lnTo>
                    <a:pt x="1974" y="2150"/>
                  </a:lnTo>
                  <a:lnTo>
                    <a:pt x="1623" y="1799"/>
                  </a:lnTo>
                  <a:lnTo>
                    <a:pt x="1273" y="1448"/>
                  </a:lnTo>
                  <a:lnTo>
                    <a:pt x="1010" y="1053"/>
                  </a:lnTo>
                  <a:lnTo>
                    <a:pt x="659" y="439"/>
                  </a:lnTo>
                  <a:lnTo>
                    <a:pt x="527" y="132"/>
                  </a:lnTo>
                  <a:lnTo>
                    <a:pt x="439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482;p42"/>
            <p:cNvSpPr/>
            <p:nvPr/>
          </p:nvSpPr>
          <p:spPr>
            <a:xfrm>
              <a:off x="2375703" y="1601778"/>
              <a:ext cx="33447" cy="80852"/>
            </a:xfrm>
            <a:custGeom>
              <a:avLst/>
              <a:gdLst/>
              <a:ahLst/>
              <a:cxnLst/>
              <a:rect l="l" t="t" r="r" b="b"/>
              <a:pathLst>
                <a:path w="1361" h="3290" extrusionOk="0">
                  <a:moveTo>
                    <a:pt x="966" y="1"/>
                  </a:moveTo>
                  <a:lnTo>
                    <a:pt x="878" y="45"/>
                  </a:lnTo>
                  <a:lnTo>
                    <a:pt x="834" y="133"/>
                  </a:lnTo>
                  <a:lnTo>
                    <a:pt x="790" y="220"/>
                  </a:lnTo>
                  <a:lnTo>
                    <a:pt x="790" y="527"/>
                  </a:lnTo>
                  <a:lnTo>
                    <a:pt x="659" y="1273"/>
                  </a:lnTo>
                  <a:lnTo>
                    <a:pt x="571" y="1667"/>
                  </a:lnTo>
                  <a:lnTo>
                    <a:pt x="439" y="2106"/>
                  </a:lnTo>
                  <a:lnTo>
                    <a:pt x="264" y="2501"/>
                  </a:lnTo>
                  <a:lnTo>
                    <a:pt x="45" y="2851"/>
                  </a:lnTo>
                  <a:lnTo>
                    <a:pt x="1" y="2939"/>
                  </a:lnTo>
                  <a:lnTo>
                    <a:pt x="1" y="3027"/>
                  </a:lnTo>
                  <a:lnTo>
                    <a:pt x="45" y="3158"/>
                  </a:lnTo>
                  <a:lnTo>
                    <a:pt x="89" y="3246"/>
                  </a:lnTo>
                  <a:lnTo>
                    <a:pt x="176" y="3290"/>
                  </a:lnTo>
                  <a:lnTo>
                    <a:pt x="264" y="3290"/>
                  </a:lnTo>
                  <a:lnTo>
                    <a:pt x="396" y="3246"/>
                  </a:lnTo>
                  <a:lnTo>
                    <a:pt x="483" y="3202"/>
                  </a:lnTo>
                  <a:lnTo>
                    <a:pt x="703" y="2808"/>
                  </a:lnTo>
                  <a:lnTo>
                    <a:pt x="922" y="2369"/>
                  </a:lnTo>
                  <a:lnTo>
                    <a:pt x="1053" y="1887"/>
                  </a:lnTo>
                  <a:lnTo>
                    <a:pt x="1185" y="1404"/>
                  </a:lnTo>
                  <a:lnTo>
                    <a:pt x="1316" y="615"/>
                  </a:lnTo>
                  <a:lnTo>
                    <a:pt x="1360" y="264"/>
                  </a:lnTo>
                  <a:lnTo>
                    <a:pt x="1316" y="176"/>
                  </a:lnTo>
                  <a:lnTo>
                    <a:pt x="1273" y="89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483;p42"/>
            <p:cNvSpPr/>
            <p:nvPr/>
          </p:nvSpPr>
          <p:spPr>
            <a:xfrm>
              <a:off x="2368158" y="1978984"/>
              <a:ext cx="30203" cy="71169"/>
            </a:xfrm>
            <a:custGeom>
              <a:avLst/>
              <a:gdLst/>
              <a:ahLst/>
              <a:cxnLst/>
              <a:rect l="l" t="t" r="r" b="b"/>
              <a:pathLst>
                <a:path w="1229" h="2896" extrusionOk="0">
                  <a:moveTo>
                    <a:pt x="264" y="1"/>
                  </a:moveTo>
                  <a:lnTo>
                    <a:pt x="132" y="45"/>
                  </a:lnTo>
                  <a:lnTo>
                    <a:pt x="45" y="132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5"/>
                  </a:lnTo>
                  <a:lnTo>
                    <a:pt x="176" y="746"/>
                  </a:lnTo>
                  <a:lnTo>
                    <a:pt x="352" y="1097"/>
                  </a:lnTo>
                  <a:lnTo>
                    <a:pt x="527" y="1843"/>
                  </a:lnTo>
                  <a:lnTo>
                    <a:pt x="703" y="2632"/>
                  </a:lnTo>
                  <a:lnTo>
                    <a:pt x="746" y="2763"/>
                  </a:lnTo>
                  <a:lnTo>
                    <a:pt x="790" y="2807"/>
                  </a:lnTo>
                  <a:lnTo>
                    <a:pt x="878" y="2851"/>
                  </a:lnTo>
                  <a:lnTo>
                    <a:pt x="966" y="2895"/>
                  </a:lnTo>
                  <a:lnTo>
                    <a:pt x="1010" y="2895"/>
                  </a:lnTo>
                  <a:lnTo>
                    <a:pt x="1097" y="2851"/>
                  </a:lnTo>
                  <a:lnTo>
                    <a:pt x="1185" y="2763"/>
                  </a:lnTo>
                  <a:lnTo>
                    <a:pt x="1229" y="2676"/>
                  </a:lnTo>
                  <a:lnTo>
                    <a:pt x="1229" y="2588"/>
                  </a:lnTo>
                  <a:lnTo>
                    <a:pt x="1185" y="2281"/>
                  </a:lnTo>
                  <a:lnTo>
                    <a:pt x="1053" y="1667"/>
                  </a:lnTo>
                  <a:lnTo>
                    <a:pt x="834" y="878"/>
                  </a:lnTo>
                  <a:lnTo>
                    <a:pt x="703" y="527"/>
                  </a:lnTo>
                  <a:lnTo>
                    <a:pt x="527" y="132"/>
                  </a:lnTo>
                  <a:lnTo>
                    <a:pt x="439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484;p42"/>
            <p:cNvSpPr/>
            <p:nvPr/>
          </p:nvSpPr>
          <p:spPr>
            <a:xfrm>
              <a:off x="2191414" y="1998398"/>
              <a:ext cx="17276" cy="78689"/>
            </a:xfrm>
            <a:custGeom>
              <a:avLst/>
              <a:gdLst/>
              <a:ahLst/>
              <a:cxnLst/>
              <a:rect l="l" t="t" r="r" b="b"/>
              <a:pathLst>
                <a:path w="703" h="3202" extrusionOk="0">
                  <a:moveTo>
                    <a:pt x="176" y="0"/>
                  </a:moveTo>
                  <a:lnTo>
                    <a:pt x="89" y="44"/>
                  </a:lnTo>
                  <a:lnTo>
                    <a:pt x="45" y="132"/>
                  </a:lnTo>
                  <a:lnTo>
                    <a:pt x="1" y="219"/>
                  </a:lnTo>
                  <a:lnTo>
                    <a:pt x="1" y="307"/>
                  </a:lnTo>
                  <a:lnTo>
                    <a:pt x="89" y="833"/>
                  </a:lnTo>
                  <a:lnTo>
                    <a:pt x="176" y="1535"/>
                  </a:lnTo>
                  <a:lnTo>
                    <a:pt x="176" y="1930"/>
                  </a:lnTo>
                  <a:lnTo>
                    <a:pt x="176" y="2237"/>
                  </a:lnTo>
                  <a:lnTo>
                    <a:pt x="132" y="2544"/>
                  </a:lnTo>
                  <a:lnTo>
                    <a:pt x="1" y="2807"/>
                  </a:lnTo>
                  <a:lnTo>
                    <a:pt x="1" y="2894"/>
                  </a:lnTo>
                  <a:lnTo>
                    <a:pt x="1" y="3026"/>
                  </a:lnTo>
                  <a:lnTo>
                    <a:pt x="45" y="3114"/>
                  </a:lnTo>
                  <a:lnTo>
                    <a:pt x="132" y="3158"/>
                  </a:lnTo>
                  <a:lnTo>
                    <a:pt x="264" y="3201"/>
                  </a:lnTo>
                  <a:lnTo>
                    <a:pt x="396" y="3158"/>
                  </a:lnTo>
                  <a:lnTo>
                    <a:pt x="483" y="3070"/>
                  </a:lnTo>
                  <a:lnTo>
                    <a:pt x="615" y="2719"/>
                  </a:lnTo>
                  <a:lnTo>
                    <a:pt x="703" y="2280"/>
                  </a:lnTo>
                  <a:lnTo>
                    <a:pt x="703" y="1842"/>
                  </a:lnTo>
                  <a:lnTo>
                    <a:pt x="703" y="1403"/>
                  </a:lnTo>
                  <a:lnTo>
                    <a:pt x="615" y="614"/>
                  </a:lnTo>
                  <a:lnTo>
                    <a:pt x="527" y="219"/>
                  </a:lnTo>
                  <a:lnTo>
                    <a:pt x="483" y="88"/>
                  </a:lnTo>
                  <a:lnTo>
                    <a:pt x="396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485;p42"/>
            <p:cNvSpPr/>
            <p:nvPr/>
          </p:nvSpPr>
          <p:spPr>
            <a:xfrm>
              <a:off x="2073945" y="2123413"/>
              <a:ext cx="86258" cy="51755"/>
            </a:xfrm>
            <a:custGeom>
              <a:avLst/>
              <a:gdLst/>
              <a:ahLst/>
              <a:cxnLst/>
              <a:rect l="l" t="t" r="r" b="b"/>
              <a:pathLst>
                <a:path w="3510" h="2106" extrusionOk="0">
                  <a:moveTo>
                    <a:pt x="220" y="0"/>
                  </a:moveTo>
                  <a:lnTo>
                    <a:pt x="132" y="44"/>
                  </a:lnTo>
                  <a:lnTo>
                    <a:pt x="45" y="132"/>
                  </a:lnTo>
                  <a:lnTo>
                    <a:pt x="1" y="219"/>
                  </a:lnTo>
                  <a:lnTo>
                    <a:pt x="1" y="351"/>
                  </a:lnTo>
                  <a:lnTo>
                    <a:pt x="45" y="439"/>
                  </a:lnTo>
                  <a:lnTo>
                    <a:pt x="132" y="482"/>
                  </a:lnTo>
                  <a:lnTo>
                    <a:pt x="220" y="526"/>
                  </a:lnTo>
                  <a:lnTo>
                    <a:pt x="878" y="702"/>
                  </a:lnTo>
                  <a:lnTo>
                    <a:pt x="1273" y="833"/>
                  </a:lnTo>
                  <a:lnTo>
                    <a:pt x="1711" y="965"/>
                  </a:lnTo>
                  <a:lnTo>
                    <a:pt x="2106" y="1184"/>
                  </a:lnTo>
                  <a:lnTo>
                    <a:pt x="2501" y="1403"/>
                  </a:lnTo>
                  <a:lnTo>
                    <a:pt x="2807" y="1666"/>
                  </a:lnTo>
                  <a:lnTo>
                    <a:pt x="2939" y="1798"/>
                  </a:lnTo>
                  <a:lnTo>
                    <a:pt x="3027" y="1930"/>
                  </a:lnTo>
                  <a:lnTo>
                    <a:pt x="3114" y="2061"/>
                  </a:lnTo>
                  <a:lnTo>
                    <a:pt x="3246" y="2105"/>
                  </a:lnTo>
                  <a:lnTo>
                    <a:pt x="3378" y="2061"/>
                  </a:lnTo>
                  <a:lnTo>
                    <a:pt x="3465" y="2017"/>
                  </a:lnTo>
                  <a:lnTo>
                    <a:pt x="3509" y="1930"/>
                  </a:lnTo>
                  <a:lnTo>
                    <a:pt x="3509" y="1798"/>
                  </a:lnTo>
                  <a:lnTo>
                    <a:pt x="3509" y="1710"/>
                  </a:lnTo>
                  <a:lnTo>
                    <a:pt x="3334" y="1491"/>
                  </a:lnTo>
                  <a:lnTo>
                    <a:pt x="3202" y="1272"/>
                  </a:lnTo>
                  <a:lnTo>
                    <a:pt x="2983" y="1096"/>
                  </a:lnTo>
                  <a:lnTo>
                    <a:pt x="2764" y="921"/>
                  </a:lnTo>
                  <a:lnTo>
                    <a:pt x="2237" y="614"/>
                  </a:lnTo>
                  <a:lnTo>
                    <a:pt x="1711" y="395"/>
                  </a:lnTo>
                  <a:lnTo>
                    <a:pt x="1229" y="219"/>
                  </a:lnTo>
                  <a:lnTo>
                    <a:pt x="790" y="132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486;p42"/>
            <p:cNvSpPr/>
            <p:nvPr/>
          </p:nvSpPr>
          <p:spPr>
            <a:xfrm>
              <a:off x="2311046" y="2162193"/>
              <a:ext cx="70088" cy="52836"/>
            </a:xfrm>
            <a:custGeom>
              <a:avLst/>
              <a:gdLst/>
              <a:ahLst/>
              <a:cxnLst/>
              <a:rect l="l" t="t" r="r" b="b"/>
              <a:pathLst>
                <a:path w="2852" h="2150" extrusionOk="0">
                  <a:moveTo>
                    <a:pt x="2500" y="1"/>
                  </a:moveTo>
                  <a:lnTo>
                    <a:pt x="2237" y="88"/>
                  </a:lnTo>
                  <a:lnTo>
                    <a:pt x="1930" y="220"/>
                  </a:lnTo>
                  <a:lnTo>
                    <a:pt x="1579" y="395"/>
                  </a:lnTo>
                  <a:lnTo>
                    <a:pt x="1229" y="615"/>
                  </a:lnTo>
                  <a:lnTo>
                    <a:pt x="790" y="922"/>
                  </a:lnTo>
                  <a:lnTo>
                    <a:pt x="439" y="1316"/>
                  </a:lnTo>
                  <a:lnTo>
                    <a:pt x="45" y="1755"/>
                  </a:lnTo>
                  <a:lnTo>
                    <a:pt x="1" y="1843"/>
                  </a:lnTo>
                  <a:lnTo>
                    <a:pt x="1" y="1930"/>
                  </a:lnTo>
                  <a:lnTo>
                    <a:pt x="45" y="2018"/>
                  </a:lnTo>
                  <a:lnTo>
                    <a:pt x="132" y="2106"/>
                  </a:lnTo>
                  <a:lnTo>
                    <a:pt x="264" y="2150"/>
                  </a:lnTo>
                  <a:lnTo>
                    <a:pt x="395" y="2150"/>
                  </a:lnTo>
                  <a:lnTo>
                    <a:pt x="527" y="2062"/>
                  </a:lnTo>
                  <a:lnTo>
                    <a:pt x="834" y="1667"/>
                  </a:lnTo>
                  <a:lnTo>
                    <a:pt x="1185" y="1316"/>
                  </a:lnTo>
                  <a:lnTo>
                    <a:pt x="1536" y="1053"/>
                  </a:lnTo>
                  <a:lnTo>
                    <a:pt x="1886" y="878"/>
                  </a:lnTo>
                  <a:lnTo>
                    <a:pt x="2456" y="615"/>
                  </a:lnTo>
                  <a:lnTo>
                    <a:pt x="2676" y="527"/>
                  </a:lnTo>
                  <a:lnTo>
                    <a:pt x="2763" y="439"/>
                  </a:lnTo>
                  <a:lnTo>
                    <a:pt x="2851" y="395"/>
                  </a:lnTo>
                  <a:lnTo>
                    <a:pt x="2851" y="264"/>
                  </a:lnTo>
                  <a:lnTo>
                    <a:pt x="2851" y="176"/>
                  </a:lnTo>
                  <a:lnTo>
                    <a:pt x="2807" y="88"/>
                  </a:lnTo>
                  <a:lnTo>
                    <a:pt x="2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487;p42"/>
            <p:cNvSpPr/>
            <p:nvPr/>
          </p:nvSpPr>
          <p:spPr>
            <a:xfrm>
              <a:off x="1904746" y="2240883"/>
              <a:ext cx="81933" cy="35585"/>
            </a:xfrm>
            <a:custGeom>
              <a:avLst/>
              <a:gdLst/>
              <a:ahLst/>
              <a:cxnLst/>
              <a:rect l="l" t="t" r="r" b="b"/>
              <a:pathLst>
                <a:path w="3334" h="1448" extrusionOk="0">
                  <a:moveTo>
                    <a:pt x="264" y="0"/>
                  </a:moveTo>
                  <a:lnTo>
                    <a:pt x="132" y="44"/>
                  </a:lnTo>
                  <a:lnTo>
                    <a:pt x="89" y="88"/>
                  </a:lnTo>
                  <a:lnTo>
                    <a:pt x="1" y="176"/>
                  </a:lnTo>
                  <a:lnTo>
                    <a:pt x="1" y="263"/>
                  </a:lnTo>
                  <a:lnTo>
                    <a:pt x="1" y="395"/>
                  </a:lnTo>
                  <a:lnTo>
                    <a:pt x="45" y="482"/>
                  </a:lnTo>
                  <a:lnTo>
                    <a:pt x="132" y="526"/>
                  </a:lnTo>
                  <a:lnTo>
                    <a:pt x="264" y="570"/>
                  </a:lnTo>
                  <a:lnTo>
                    <a:pt x="834" y="570"/>
                  </a:lnTo>
                  <a:lnTo>
                    <a:pt x="1623" y="702"/>
                  </a:lnTo>
                  <a:lnTo>
                    <a:pt x="1974" y="833"/>
                  </a:lnTo>
                  <a:lnTo>
                    <a:pt x="2325" y="965"/>
                  </a:lnTo>
                  <a:lnTo>
                    <a:pt x="2632" y="1140"/>
                  </a:lnTo>
                  <a:lnTo>
                    <a:pt x="2807" y="1360"/>
                  </a:lnTo>
                  <a:lnTo>
                    <a:pt x="2939" y="1447"/>
                  </a:lnTo>
                  <a:lnTo>
                    <a:pt x="3071" y="1447"/>
                  </a:lnTo>
                  <a:lnTo>
                    <a:pt x="3202" y="1403"/>
                  </a:lnTo>
                  <a:lnTo>
                    <a:pt x="3290" y="1360"/>
                  </a:lnTo>
                  <a:lnTo>
                    <a:pt x="3334" y="1272"/>
                  </a:lnTo>
                  <a:lnTo>
                    <a:pt x="3334" y="1140"/>
                  </a:lnTo>
                  <a:lnTo>
                    <a:pt x="3290" y="1053"/>
                  </a:lnTo>
                  <a:lnTo>
                    <a:pt x="3158" y="877"/>
                  </a:lnTo>
                  <a:lnTo>
                    <a:pt x="2983" y="702"/>
                  </a:lnTo>
                  <a:lnTo>
                    <a:pt x="2807" y="570"/>
                  </a:lnTo>
                  <a:lnTo>
                    <a:pt x="2588" y="482"/>
                  </a:lnTo>
                  <a:lnTo>
                    <a:pt x="2106" y="307"/>
                  </a:lnTo>
                  <a:lnTo>
                    <a:pt x="1623" y="176"/>
                  </a:lnTo>
                  <a:lnTo>
                    <a:pt x="1141" y="88"/>
                  </a:lnTo>
                  <a:lnTo>
                    <a:pt x="746" y="4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488;p42"/>
            <p:cNvSpPr/>
            <p:nvPr/>
          </p:nvSpPr>
          <p:spPr>
            <a:xfrm>
              <a:off x="2065344" y="1978984"/>
              <a:ext cx="47430" cy="42048"/>
            </a:xfrm>
            <a:custGeom>
              <a:avLst/>
              <a:gdLst/>
              <a:ahLst/>
              <a:cxnLst/>
              <a:rect l="l" t="t" r="r" b="b"/>
              <a:pathLst>
                <a:path w="1930" h="1711" extrusionOk="0">
                  <a:moveTo>
                    <a:pt x="1579" y="1"/>
                  </a:moveTo>
                  <a:lnTo>
                    <a:pt x="1491" y="88"/>
                  </a:lnTo>
                  <a:lnTo>
                    <a:pt x="132" y="1229"/>
                  </a:lnTo>
                  <a:lnTo>
                    <a:pt x="44" y="1316"/>
                  </a:lnTo>
                  <a:lnTo>
                    <a:pt x="0" y="1404"/>
                  </a:lnTo>
                  <a:lnTo>
                    <a:pt x="44" y="1536"/>
                  </a:lnTo>
                  <a:lnTo>
                    <a:pt x="88" y="1623"/>
                  </a:lnTo>
                  <a:lnTo>
                    <a:pt x="175" y="1667"/>
                  </a:lnTo>
                  <a:lnTo>
                    <a:pt x="307" y="1711"/>
                  </a:lnTo>
                  <a:lnTo>
                    <a:pt x="395" y="1711"/>
                  </a:lnTo>
                  <a:lnTo>
                    <a:pt x="439" y="1667"/>
                  </a:lnTo>
                  <a:lnTo>
                    <a:pt x="1842" y="483"/>
                  </a:lnTo>
                  <a:lnTo>
                    <a:pt x="1930" y="395"/>
                  </a:lnTo>
                  <a:lnTo>
                    <a:pt x="1930" y="308"/>
                  </a:lnTo>
                  <a:lnTo>
                    <a:pt x="1930" y="176"/>
                  </a:lnTo>
                  <a:lnTo>
                    <a:pt x="1886" y="88"/>
                  </a:lnTo>
                  <a:lnTo>
                    <a:pt x="1798" y="45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489;p42"/>
            <p:cNvSpPr/>
            <p:nvPr/>
          </p:nvSpPr>
          <p:spPr>
            <a:xfrm>
              <a:off x="1188087" y="1808702"/>
              <a:ext cx="1307267" cy="85177"/>
            </a:xfrm>
            <a:custGeom>
              <a:avLst/>
              <a:gdLst/>
              <a:ahLst/>
              <a:cxnLst/>
              <a:rect l="l" t="t" r="r" b="b"/>
              <a:pathLst>
                <a:path w="53195" h="3466" extrusionOk="0">
                  <a:moveTo>
                    <a:pt x="0" y="1"/>
                  </a:moveTo>
                  <a:lnTo>
                    <a:pt x="0" y="3465"/>
                  </a:lnTo>
                  <a:lnTo>
                    <a:pt x="53195" y="3465"/>
                  </a:lnTo>
                  <a:lnTo>
                    <a:pt x="531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490;p42"/>
            <p:cNvSpPr/>
            <p:nvPr/>
          </p:nvSpPr>
          <p:spPr>
            <a:xfrm>
              <a:off x="1188087" y="1808702"/>
              <a:ext cx="94859" cy="85177"/>
            </a:xfrm>
            <a:custGeom>
              <a:avLst/>
              <a:gdLst/>
              <a:ahLst/>
              <a:cxnLst/>
              <a:rect l="l" t="t" r="r" b="b"/>
              <a:pathLst>
                <a:path w="3860" h="3466" extrusionOk="0">
                  <a:moveTo>
                    <a:pt x="0" y="1"/>
                  </a:moveTo>
                  <a:lnTo>
                    <a:pt x="0" y="3465"/>
                  </a:lnTo>
                  <a:lnTo>
                    <a:pt x="2368" y="3465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491;p42"/>
            <p:cNvSpPr/>
            <p:nvPr/>
          </p:nvSpPr>
          <p:spPr>
            <a:xfrm>
              <a:off x="2382166" y="1808702"/>
              <a:ext cx="144452" cy="85177"/>
            </a:xfrm>
            <a:custGeom>
              <a:avLst/>
              <a:gdLst/>
              <a:ahLst/>
              <a:cxnLst/>
              <a:rect l="l" t="t" r="r" b="b"/>
              <a:pathLst>
                <a:path w="5878" h="3466" extrusionOk="0">
                  <a:moveTo>
                    <a:pt x="1492" y="1"/>
                  </a:moveTo>
                  <a:lnTo>
                    <a:pt x="1" y="3465"/>
                  </a:lnTo>
                  <a:lnTo>
                    <a:pt x="5877" y="3465"/>
                  </a:lnTo>
                  <a:lnTo>
                    <a:pt x="5877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492;p42"/>
            <p:cNvSpPr/>
            <p:nvPr/>
          </p:nvSpPr>
          <p:spPr>
            <a:xfrm>
              <a:off x="1760342" y="1808702"/>
              <a:ext cx="161679" cy="85177"/>
            </a:xfrm>
            <a:custGeom>
              <a:avLst/>
              <a:gdLst/>
              <a:ahLst/>
              <a:cxnLst/>
              <a:rect l="l" t="t" r="r" b="b"/>
              <a:pathLst>
                <a:path w="6579" h="3466" extrusionOk="0">
                  <a:moveTo>
                    <a:pt x="0" y="1"/>
                  </a:moveTo>
                  <a:lnTo>
                    <a:pt x="0" y="3465"/>
                  </a:lnTo>
                  <a:lnTo>
                    <a:pt x="6579" y="3465"/>
                  </a:lnTo>
                  <a:lnTo>
                    <a:pt x="6579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493;p42"/>
            <p:cNvSpPr/>
            <p:nvPr/>
          </p:nvSpPr>
          <p:spPr>
            <a:xfrm>
              <a:off x="1795903" y="1374383"/>
              <a:ext cx="91640" cy="974276"/>
            </a:xfrm>
            <a:custGeom>
              <a:avLst/>
              <a:gdLst/>
              <a:ahLst/>
              <a:cxnLst/>
              <a:rect l="l" t="t" r="r" b="b"/>
              <a:pathLst>
                <a:path w="3729" h="39645" extrusionOk="0">
                  <a:moveTo>
                    <a:pt x="1" y="1"/>
                  </a:moveTo>
                  <a:lnTo>
                    <a:pt x="1" y="39644"/>
                  </a:lnTo>
                  <a:lnTo>
                    <a:pt x="3728" y="39644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494;p42"/>
            <p:cNvSpPr/>
            <p:nvPr/>
          </p:nvSpPr>
          <p:spPr>
            <a:xfrm>
              <a:off x="1795903" y="1374383"/>
              <a:ext cx="91640" cy="170305"/>
            </a:xfrm>
            <a:custGeom>
              <a:avLst/>
              <a:gdLst/>
              <a:ahLst/>
              <a:cxnLst/>
              <a:rect l="l" t="t" r="r" b="b"/>
              <a:pathLst>
                <a:path w="3729" h="6930" extrusionOk="0">
                  <a:moveTo>
                    <a:pt x="1" y="1"/>
                  </a:moveTo>
                  <a:lnTo>
                    <a:pt x="1" y="6930"/>
                  </a:lnTo>
                  <a:lnTo>
                    <a:pt x="3728" y="3816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495;p42"/>
            <p:cNvSpPr/>
            <p:nvPr/>
          </p:nvSpPr>
          <p:spPr>
            <a:xfrm>
              <a:off x="1795903" y="2147103"/>
              <a:ext cx="91640" cy="201564"/>
            </a:xfrm>
            <a:custGeom>
              <a:avLst/>
              <a:gdLst/>
              <a:ahLst/>
              <a:cxnLst/>
              <a:rect l="l" t="t" r="r" b="b"/>
              <a:pathLst>
                <a:path w="3729" h="8202" extrusionOk="0">
                  <a:moveTo>
                    <a:pt x="3728" y="1"/>
                  </a:moveTo>
                  <a:lnTo>
                    <a:pt x="1" y="3114"/>
                  </a:lnTo>
                  <a:lnTo>
                    <a:pt x="1" y="8201"/>
                  </a:lnTo>
                  <a:lnTo>
                    <a:pt x="3728" y="8201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333333">
                <a:alpha val="33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96;p42"/>
            <p:cNvSpPr/>
            <p:nvPr/>
          </p:nvSpPr>
          <p:spPr>
            <a:xfrm>
              <a:off x="1088926" y="1291417"/>
              <a:ext cx="1505587" cy="1119735"/>
            </a:xfrm>
            <a:custGeom>
              <a:avLst/>
              <a:gdLst/>
              <a:ahLst/>
              <a:cxnLst/>
              <a:rect l="l" t="t" r="r" b="b"/>
              <a:pathLst>
                <a:path w="61265" h="45564" extrusionOk="0">
                  <a:moveTo>
                    <a:pt x="56396" y="4868"/>
                  </a:moveTo>
                  <a:lnTo>
                    <a:pt x="56396" y="40740"/>
                  </a:lnTo>
                  <a:lnTo>
                    <a:pt x="4825" y="40740"/>
                  </a:lnTo>
                  <a:lnTo>
                    <a:pt x="4825" y="4868"/>
                  </a:lnTo>
                  <a:close/>
                  <a:moveTo>
                    <a:pt x="1" y="0"/>
                  </a:moveTo>
                  <a:lnTo>
                    <a:pt x="1" y="45564"/>
                  </a:lnTo>
                  <a:lnTo>
                    <a:pt x="61264" y="45564"/>
                  </a:lnTo>
                  <a:lnTo>
                    <a:pt x="612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497;p42"/>
            <p:cNvSpPr/>
            <p:nvPr/>
          </p:nvSpPr>
          <p:spPr>
            <a:xfrm>
              <a:off x="1207477" y="1411025"/>
              <a:ext cx="1267406" cy="881604"/>
            </a:xfrm>
            <a:custGeom>
              <a:avLst/>
              <a:gdLst/>
              <a:ahLst/>
              <a:cxnLst/>
              <a:rect l="l" t="t" r="r" b="b"/>
              <a:pathLst>
                <a:path w="51573" h="35874" fill="none" extrusionOk="0">
                  <a:moveTo>
                    <a:pt x="51572" y="1"/>
                  </a:moveTo>
                  <a:lnTo>
                    <a:pt x="51572" y="35873"/>
                  </a:lnTo>
                  <a:lnTo>
                    <a:pt x="1" y="35873"/>
                  </a:lnTo>
                  <a:lnTo>
                    <a:pt x="1" y="1"/>
                  </a:lnTo>
                  <a:lnTo>
                    <a:pt x="5157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498;p42"/>
            <p:cNvSpPr/>
            <p:nvPr/>
          </p:nvSpPr>
          <p:spPr>
            <a:xfrm>
              <a:off x="1153583" y="1350693"/>
              <a:ext cx="1376249" cy="1001186"/>
            </a:xfrm>
            <a:custGeom>
              <a:avLst/>
              <a:gdLst/>
              <a:ahLst/>
              <a:cxnLst/>
              <a:rect l="l" t="t" r="r" b="b"/>
              <a:pathLst>
                <a:path w="56002" h="40740" extrusionOk="0">
                  <a:moveTo>
                    <a:pt x="55651" y="351"/>
                  </a:moveTo>
                  <a:lnTo>
                    <a:pt x="55651" y="40389"/>
                  </a:lnTo>
                  <a:lnTo>
                    <a:pt x="308" y="40389"/>
                  </a:lnTo>
                  <a:lnTo>
                    <a:pt x="308" y="351"/>
                  </a:lnTo>
                  <a:close/>
                  <a:moveTo>
                    <a:pt x="1" y="0"/>
                  </a:moveTo>
                  <a:lnTo>
                    <a:pt x="1" y="40740"/>
                  </a:lnTo>
                  <a:lnTo>
                    <a:pt x="56002" y="40740"/>
                  </a:lnTo>
                  <a:lnTo>
                    <a:pt x="5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8" name="Google Shape;1499;p42"/>
            <p:cNvCxnSpPr/>
            <p:nvPr/>
          </p:nvCxnSpPr>
          <p:spPr>
            <a:xfrm>
              <a:off x="357270" y="4093465"/>
              <a:ext cx="3934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3500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038" y="2263344"/>
            <a:ext cx="9590550" cy="1828813"/>
          </a:xfrm>
        </p:spPr>
        <p:txBody>
          <a:bodyPr>
            <a:noAutofit/>
          </a:bodyPr>
          <a:lstStyle/>
          <a:p>
            <a:r>
              <a:rPr lang="en-US" sz="6000" dirty="0" smtClean="0"/>
              <a:t>ARCHITECTURE &amp; SYSTEM OVERVIEW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4393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08" y="1970468"/>
            <a:ext cx="6234744" cy="39950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2755" y="321971"/>
            <a:ext cx="569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7577" y="750349"/>
            <a:ext cx="3683358" cy="1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178083" y="737470"/>
            <a:ext cx="3683358" cy="1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6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0631" y="321972"/>
            <a:ext cx="5692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PAGE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7577" y="750349"/>
            <a:ext cx="3316310" cy="128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641724" y="737471"/>
            <a:ext cx="3219717" cy="12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825" y="1755903"/>
            <a:ext cx="5647386" cy="425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451</TotalTime>
  <Words>683</Words>
  <Application>Microsoft Office PowerPoint</Application>
  <PresentationFormat>Widescreen</PresentationFormat>
  <Paragraphs>100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 Unicode MS</vt:lpstr>
      <vt:lpstr>Arial</vt:lpstr>
      <vt:lpstr>Calisto MT</vt:lpstr>
      <vt:lpstr>Times New Roman</vt:lpstr>
      <vt:lpstr>Trebuchet MS</vt:lpstr>
      <vt:lpstr>Wingdings</vt:lpstr>
      <vt:lpstr>Wingdings 2</vt:lpstr>
      <vt:lpstr>Slate</vt:lpstr>
      <vt:lpstr>BOOKTOPIA</vt:lpstr>
      <vt:lpstr>INTRODUCTION</vt:lpstr>
      <vt:lpstr>Problem Statement:-</vt:lpstr>
      <vt:lpstr>OBJECTIVES</vt:lpstr>
      <vt:lpstr>SCOPES</vt:lpstr>
      <vt:lpstr>SIGNIFICANCE</vt:lpstr>
      <vt:lpstr>ARCHITECTURE &amp; SYSTEM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BOOKTOPIA</dc:title>
  <dc:creator>DELL</dc:creator>
  <cp:lastModifiedBy>DELL</cp:lastModifiedBy>
  <cp:revision>38</cp:revision>
  <dcterms:created xsi:type="dcterms:W3CDTF">2023-10-13T04:15:18Z</dcterms:created>
  <dcterms:modified xsi:type="dcterms:W3CDTF">2023-10-17T11:45:38Z</dcterms:modified>
</cp:coreProperties>
</file>